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8" r:id="rId23"/>
    <p:sldId id="278" r:id="rId24"/>
    <p:sldId id="279" r:id="rId25"/>
    <p:sldId id="280" r:id="rId26"/>
    <p:sldId id="281" r:id="rId27"/>
    <p:sldId id="282" r:id="rId28"/>
    <p:sldId id="283" r:id="rId29"/>
    <p:sldId id="284" r:id="rId30"/>
    <p:sldId id="286" r:id="rId31"/>
    <p:sldId id="287" r:id="rId32"/>
    <p:sldId id="289" r:id="rId33"/>
    <p:sldId id="293" r:id="rId34"/>
    <p:sldId id="294" r:id="rId35"/>
    <p:sldId id="295" r:id="rId36"/>
    <p:sldId id="296" r:id="rId37"/>
    <p:sldId id="291" r:id="rId38"/>
    <p:sldId id="290" r:id="rId39"/>
    <p:sldId id="285" r:id="rId40"/>
    <p:sldId id="2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86"/>
    <p:restoredTop sz="81529"/>
  </p:normalViewPr>
  <p:slideViewPr>
    <p:cSldViewPr snapToGrid="0" snapToObjects="1">
      <p:cViewPr>
        <p:scale>
          <a:sx n="65" d="100"/>
          <a:sy n="65" d="100"/>
        </p:scale>
        <p:origin x="608"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35DF3-8EA3-486F-810B-9876DDD7602B}"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143A7313-803D-463B-83C1-6A184B49FDF3}">
      <dgm:prSet phldrT="[Text]"/>
      <dgm:spPr>
        <a:solidFill>
          <a:schemeClr val="accent3"/>
        </a:solidFill>
        <a:ln w="28575">
          <a:solidFill>
            <a:schemeClr val="accent2"/>
          </a:solidFill>
          <a:prstDash val="lgDashDotDot"/>
        </a:ln>
      </dgm:spPr>
      <dgm:t>
        <a:bodyPr/>
        <a:lstStyle/>
        <a:p>
          <a:r>
            <a:rPr lang="en-US" b="0" cap="none" spc="0" smtClean="0">
              <a:ln w="0"/>
              <a:solidFill>
                <a:schemeClr val="tx1"/>
              </a:solidFill>
              <a:effectLst>
                <a:outerShdw blurRad="38100" dist="19050" dir="2700000" algn="tl" rotWithShape="0">
                  <a:schemeClr val="dk1">
                    <a:alpha val="40000"/>
                  </a:schemeClr>
                </a:outerShdw>
              </a:effectLst>
            </a:rPr>
            <a:t>REPL</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FBD55278-EEAE-499B-A77B-C7F87242937A}" type="parTrans" cxnId="{C5406A0F-3AA0-4334-8AAA-354B5604384F}">
      <dgm:prSet/>
      <dgm:spPr/>
      <dgm:t>
        <a:bodyPr/>
        <a:lstStyle/>
        <a:p>
          <a:endParaRPr lang="en-US"/>
        </a:p>
      </dgm:t>
    </dgm:pt>
    <dgm:pt modelId="{DB88B5D6-09CE-4C35-8E11-A19F5E6A9548}" type="sibTrans" cxnId="{C5406A0F-3AA0-4334-8AAA-354B5604384F}">
      <dgm:prSet/>
      <dgm:spPr/>
      <dgm:t>
        <a:bodyPr/>
        <a:lstStyle/>
        <a:p>
          <a:endParaRPr lang="en-US"/>
        </a:p>
      </dgm:t>
    </dgm:pt>
    <dgm:pt modelId="{3B8B316A-3DCD-4CBC-AD39-A486115C33B6}">
      <dgm:prSet phldrT="[Text]"/>
      <dgm:spPr>
        <a:ln w="19050" cmpd="sng">
          <a:solidFill>
            <a:schemeClr val="accent2"/>
          </a:solidFill>
        </a:ln>
      </dgm:spPr>
      <dgm:t>
        <a:bodyPr/>
        <a:lstStyle/>
        <a:p>
          <a:r>
            <a:rPr lang="en-US" dirty="0" smtClean="0"/>
            <a:t>Bindings</a:t>
          </a:r>
          <a:endParaRPr lang="en-US" dirty="0"/>
        </a:p>
      </dgm:t>
    </dgm:pt>
    <dgm:pt modelId="{E0B68C93-4AEF-4A63-8380-169C93FFD845}" type="parTrans" cxnId="{76FD6EEE-1E68-4DB3-AAF8-AD18FFCDABFC}">
      <dgm:prSet/>
      <dgm:spPr/>
      <dgm:t>
        <a:bodyPr/>
        <a:lstStyle/>
        <a:p>
          <a:endParaRPr lang="en-US"/>
        </a:p>
      </dgm:t>
    </dgm:pt>
    <dgm:pt modelId="{651E0FEF-C4E7-43C2-8998-C845B45D4508}" type="sibTrans" cxnId="{76FD6EEE-1E68-4DB3-AAF8-AD18FFCDABFC}">
      <dgm:prSet/>
      <dgm:spPr/>
      <dgm:t>
        <a:bodyPr/>
        <a:lstStyle/>
        <a:p>
          <a:endParaRPr lang="en-US"/>
        </a:p>
      </dgm:t>
    </dgm:pt>
    <dgm:pt modelId="{7A70FC68-F852-4281-95D0-07107AC3299C}">
      <dgm:prSet phldrT="[Text]"/>
      <dgm:spPr>
        <a:ln w="19050" cmpd="sng">
          <a:solidFill>
            <a:schemeClr val="accent2"/>
          </a:solidFill>
        </a:ln>
      </dgm:spPr>
      <dgm:t>
        <a:bodyPr/>
        <a:lstStyle/>
        <a:p>
          <a:r>
            <a:rPr lang="en-US" dirty="0" smtClean="0"/>
            <a:t>Scalars</a:t>
          </a:r>
          <a:endParaRPr lang="en-US" dirty="0"/>
        </a:p>
      </dgm:t>
    </dgm:pt>
    <dgm:pt modelId="{75417D39-61B4-4B16-B08B-CE14322ADC31}" type="parTrans" cxnId="{14C84A39-C35F-4BDB-B20D-584891C8F056}">
      <dgm:prSet/>
      <dgm:spPr/>
      <dgm:t>
        <a:bodyPr/>
        <a:lstStyle/>
        <a:p>
          <a:endParaRPr lang="en-US"/>
        </a:p>
      </dgm:t>
    </dgm:pt>
    <dgm:pt modelId="{9CAE4F40-4AEF-4AE9-9373-F59ED08A3E33}" type="sibTrans" cxnId="{14C84A39-C35F-4BDB-B20D-584891C8F056}">
      <dgm:prSet/>
      <dgm:spPr/>
      <dgm:t>
        <a:bodyPr/>
        <a:lstStyle/>
        <a:p>
          <a:endParaRPr lang="en-US"/>
        </a:p>
      </dgm:t>
    </dgm:pt>
    <dgm:pt modelId="{1DD3D74E-8064-4ABD-91A7-FE796CDC57CD}">
      <dgm:prSet phldrT="[Text]"/>
      <dgm:spPr>
        <a:ln w="19050" cmpd="sng">
          <a:solidFill>
            <a:schemeClr val="accent2"/>
          </a:solidFill>
        </a:ln>
      </dgm:spPr>
      <dgm:t>
        <a:bodyPr/>
        <a:lstStyle/>
        <a:p>
          <a:r>
            <a:rPr lang="en-US" dirty="0" smtClean="0"/>
            <a:t>Functions</a:t>
          </a:r>
          <a:endParaRPr lang="en-US" dirty="0"/>
        </a:p>
      </dgm:t>
    </dgm:pt>
    <dgm:pt modelId="{2579852F-38EB-421F-A6DA-2094043EABFF}" type="parTrans" cxnId="{E27E7229-A40E-4047-98DB-7997D950C797}">
      <dgm:prSet/>
      <dgm:spPr/>
      <dgm:t>
        <a:bodyPr/>
        <a:lstStyle/>
        <a:p>
          <a:endParaRPr lang="en-US"/>
        </a:p>
      </dgm:t>
    </dgm:pt>
    <dgm:pt modelId="{5727183C-321E-47AB-95FF-5FE5D51F54B7}" type="sibTrans" cxnId="{E27E7229-A40E-4047-98DB-7997D950C797}">
      <dgm:prSet/>
      <dgm:spPr/>
      <dgm:t>
        <a:bodyPr/>
        <a:lstStyle/>
        <a:p>
          <a:endParaRPr lang="en-US"/>
        </a:p>
      </dgm:t>
    </dgm:pt>
    <dgm:pt modelId="{5C6578C9-0472-4401-8E97-545C89E5AF46}">
      <dgm:prSet phldrT="[Text]"/>
      <dgm:spPr>
        <a:solidFill>
          <a:schemeClr val="accent3"/>
        </a:solidFill>
        <a:ln w="28575">
          <a:solidFill>
            <a:schemeClr val="accent2"/>
          </a:solidFill>
          <a:prstDash val="lgDashDotDot"/>
        </a:ln>
      </dgm:spPr>
      <dgm:t>
        <a:bodyPr/>
        <a:lstStyle/>
        <a:p>
          <a:r>
            <a:rPr lang="en-US" b="0" cap="none" spc="0" smtClean="0">
              <a:ln w="0"/>
              <a:solidFill>
                <a:schemeClr val="tx1"/>
              </a:solidFill>
              <a:effectLst>
                <a:outerShdw blurRad="38100" dist="19050" dir="2700000" algn="tl" rotWithShape="0">
                  <a:schemeClr val="dk1">
                    <a:alpha val="40000"/>
                  </a:schemeClr>
                </a:outerShdw>
              </a:effectLst>
            </a:rPr>
            <a:t>Scripting</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7FD09DEF-D747-4C60-8167-AA69AC23A1C2}" type="parTrans" cxnId="{E80856C9-89F5-46C9-9C20-C92355973F79}">
      <dgm:prSet/>
      <dgm:spPr/>
      <dgm:t>
        <a:bodyPr/>
        <a:lstStyle/>
        <a:p>
          <a:endParaRPr lang="en-US"/>
        </a:p>
      </dgm:t>
    </dgm:pt>
    <dgm:pt modelId="{3C0694CE-96F2-4D95-9928-FF1158905FB5}" type="sibTrans" cxnId="{E80856C9-89F5-46C9-9C20-C92355973F79}">
      <dgm:prSet/>
      <dgm:spPr/>
      <dgm:t>
        <a:bodyPr/>
        <a:lstStyle/>
        <a:p>
          <a:endParaRPr lang="en-US"/>
        </a:p>
      </dgm:t>
    </dgm:pt>
    <dgm:pt modelId="{E3432028-213C-4915-A224-7FED42A8BE52}">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Variables</a:t>
          </a:r>
          <a:endParaRPr lang="en-US" dirty="0">
            <a:solidFill>
              <a:srgbClr val="FF0000"/>
            </a:solidFill>
          </a:endParaRPr>
        </a:p>
      </dgm:t>
    </dgm:pt>
    <dgm:pt modelId="{C371F30E-61A8-4C2E-86A8-DA6D188A2833}" type="parTrans" cxnId="{6292C183-2131-4E46-AD3F-1AE3D66F7FB1}">
      <dgm:prSet/>
      <dgm:spPr/>
      <dgm:t>
        <a:bodyPr/>
        <a:lstStyle/>
        <a:p>
          <a:endParaRPr lang="en-US"/>
        </a:p>
      </dgm:t>
    </dgm:pt>
    <dgm:pt modelId="{35418022-06EB-47B8-8696-48D9C315D908}" type="sibTrans" cxnId="{6292C183-2131-4E46-AD3F-1AE3D66F7FB1}">
      <dgm:prSet/>
      <dgm:spPr/>
      <dgm:t>
        <a:bodyPr/>
        <a:lstStyle/>
        <a:p>
          <a:endParaRPr lang="en-US"/>
        </a:p>
      </dgm:t>
    </dgm:pt>
    <dgm:pt modelId="{906787AD-89B1-4885-B7DB-4DADC2EC3EB9}">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Ref cells</a:t>
          </a:r>
          <a:endParaRPr lang="en-US" dirty="0">
            <a:solidFill>
              <a:srgbClr val="FF0000"/>
            </a:solidFill>
          </a:endParaRPr>
        </a:p>
      </dgm:t>
    </dgm:pt>
    <dgm:pt modelId="{7DFE8061-94E0-4CE8-B34C-A3637CA47471}" type="parTrans" cxnId="{8E157EA3-845F-4894-95AA-35C3A71D48E0}">
      <dgm:prSet/>
      <dgm:spPr/>
      <dgm:t>
        <a:bodyPr/>
        <a:lstStyle/>
        <a:p>
          <a:endParaRPr lang="en-US"/>
        </a:p>
      </dgm:t>
    </dgm:pt>
    <dgm:pt modelId="{DA980042-1070-49AA-AAB6-113CD4927EB4}" type="sibTrans" cxnId="{8E157EA3-845F-4894-95AA-35C3A71D48E0}">
      <dgm:prSet/>
      <dgm:spPr/>
      <dgm:t>
        <a:bodyPr/>
        <a:lstStyle/>
        <a:p>
          <a:endParaRPr lang="en-US"/>
        </a:p>
      </dgm:t>
    </dgm:pt>
    <dgm:pt modelId="{C16D0C84-B93F-4EEE-8030-4C2739AD7ECC}">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Looping</a:t>
          </a:r>
          <a:endParaRPr lang="en-US" dirty="0">
            <a:solidFill>
              <a:srgbClr val="FF0000"/>
            </a:solidFill>
          </a:endParaRPr>
        </a:p>
      </dgm:t>
    </dgm:pt>
    <dgm:pt modelId="{0B18579C-E5CC-4ABD-871B-496669F7A9DD}" type="parTrans" cxnId="{EA4E8CC8-04D1-4AF7-AD1E-1532E84E339F}">
      <dgm:prSet/>
      <dgm:spPr/>
      <dgm:t>
        <a:bodyPr/>
        <a:lstStyle/>
        <a:p>
          <a:endParaRPr lang="en-US"/>
        </a:p>
      </dgm:t>
    </dgm:pt>
    <dgm:pt modelId="{9B5B238F-A01E-4603-A6AC-D9D1B93DD1E4}" type="sibTrans" cxnId="{EA4E8CC8-04D1-4AF7-AD1E-1532E84E339F}">
      <dgm:prSet/>
      <dgm:spPr/>
      <dgm:t>
        <a:bodyPr/>
        <a:lstStyle/>
        <a:p>
          <a:endParaRPr lang="en-US"/>
        </a:p>
      </dgm:t>
    </dgm:pt>
    <dgm:pt modelId="{4B8F30CC-93D8-4DF1-BB73-7E9888A1615C}">
      <dgm:prSet phldrT="[Text]"/>
      <dgm:spPr>
        <a:solidFill>
          <a:schemeClr val="accent4"/>
        </a:solidFill>
        <a:ln w="28575">
          <a:noFill/>
        </a:ln>
      </dgm:spPr>
      <dgm:t>
        <a:bodyPr/>
        <a:lstStyle/>
        <a:p>
          <a:r>
            <a:rPr lang="en-US" smtClean="0">
              <a:solidFill>
                <a:schemeClr val="bg1"/>
              </a:solidFill>
            </a:rPr>
            <a:t>Modules</a:t>
          </a:r>
          <a:endParaRPr lang="en-US" dirty="0">
            <a:solidFill>
              <a:schemeClr val="bg1"/>
            </a:solidFill>
          </a:endParaRPr>
        </a:p>
      </dgm:t>
    </dgm:pt>
    <dgm:pt modelId="{4CDE5695-8955-4239-8C16-ADFE9EAAE941}" type="parTrans" cxnId="{A3985E04-105B-447C-B63F-B32B1EBF5D2F}">
      <dgm:prSet/>
      <dgm:spPr/>
      <dgm:t>
        <a:bodyPr/>
        <a:lstStyle/>
        <a:p>
          <a:endParaRPr lang="en-US"/>
        </a:p>
      </dgm:t>
    </dgm:pt>
    <dgm:pt modelId="{443C75F1-906D-4336-BB90-D0CEB38E8AAD}" type="sibTrans" cxnId="{A3985E04-105B-447C-B63F-B32B1EBF5D2F}">
      <dgm:prSet/>
      <dgm:spPr/>
      <dgm:t>
        <a:bodyPr/>
        <a:lstStyle/>
        <a:p>
          <a:endParaRPr lang="en-US"/>
        </a:p>
      </dgm:t>
    </dgm:pt>
    <dgm:pt modelId="{E619882D-3DAA-438E-9D2B-17F184F65977}">
      <dgm:prSet phldrT="[Text]"/>
      <dgm:spPr>
        <a:ln w="19050" cmpd="sng">
          <a:solidFill>
            <a:schemeClr val="accent2"/>
          </a:solidFill>
        </a:ln>
      </dgm:spPr>
      <dgm:t>
        <a:bodyPr/>
        <a:lstStyle/>
        <a:p>
          <a:r>
            <a:rPr lang="en-US" dirty="0" smtClean="0"/>
            <a:t>Lists</a:t>
          </a:r>
          <a:endParaRPr lang="en-US" dirty="0"/>
        </a:p>
      </dgm:t>
    </dgm:pt>
    <dgm:pt modelId="{70B3A4D8-1C31-4B3F-BACA-BE307BF89C68}" type="parTrans" cxnId="{0DEB7DFA-E2D9-4419-B2FE-B42419932FB4}">
      <dgm:prSet/>
      <dgm:spPr/>
      <dgm:t>
        <a:bodyPr/>
        <a:lstStyle/>
        <a:p>
          <a:endParaRPr lang="en-US"/>
        </a:p>
      </dgm:t>
    </dgm:pt>
    <dgm:pt modelId="{3D20F6A3-9680-426F-9559-0C06B30758E7}" type="sibTrans" cxnId="{0DEB7DFA-E2D9-4419-B2FE-B42419932FB4}">
      <dgm:prSet/>
      <dgm:spPr/>
      <dgm:t>
        <a:bodyPr/>
        <a:lstStyle/>
        <a:p>
          <a:endParaRPr lang="en-US"/>
        </a:p>
      </dgm:t>
    </dgm:pt>
    <dgm:pt modelId="{23975856-7818-4038-A4D8-E381EA63147B}">
      <dgm:prSet phldrT="[Text]"/>
      <dgm:spPr>
        <a:ln w="19050" cmpd="sng">
          <a:solidFill>
            <a:schemeClr val="accent2"/>
          </a:solidFill>
        </a:ln>
      </dgm:spPr>
      <dgm:t>
        <a:bodyPr/>
        <a:lstStyle/>
        <a:p>
          <a:r>
            <a:rPr lang="en-US" dirty="0" smtClean="0"/>
            <a:t>Tuples</a:t>
          </a:r>
          <a:endParaRPr lang="en-US" dirty="0"/>
        </a:p>
      </dgm:t>
    </dgm:pt>
    <dgm:pt modelId="{6FF4B31C-8F25-4F40-B492-EFB54145E0FD}" type="parTrans" cxnId="{97113E0E-57C1-43B4-A518-B59496C10A88}">
      <dgm:prSet/>
      <dgm:spPr/>
      <dgm:t>
        <a:bodyPr/>
        <a:lstStyle/>
        <a:p>
          <a:endParaRPr lang="en-US"/>
        </a:p>
      </dgm:t>
    </dgm:pt>
    <dgm:pt modelId="{9C559E8C-0091-40A3-8DF0-807210F649FA}" type="sibTrans" cxnId="{97113E0E-57C1-43B4-A518-B59496C10A88}">
      <dgm:prSet/>
      <dgm:spPr/>
      <dgm:t>
        <a:bodyPr/>
        <a:lstStyle/>
        <a:p>
          <a:endParaRPr lang="en-US"/>
        </a:p>
      </dgm:t>
    </dgm:pt>
    <dgm:pt modelId="{D9D447D4-E87D-49CF-95C8-9AE3F1984B77}">
      <dgm:prSet phldrT="[Text]"/>
      <dgm:spPr>
        <a:ln w="19050" cmpd="sng">
          <a:solidFill>
            <a:schemeClr val="accent2"/>
          </a:solidFill>
        </a:ln>
      </dgm:spPr>
      <dgm:t>
        <a:bodyPr/>
        <a:lstStyle/>
        <a:p>
          <a:r>
            <a:rPr lang="en-US" dirty="0" smtClean="0"/>
            <a:t>Records</a:t>
          </a:r>
          <a:endParaRPr lang="en-US" dirty="0"/>
        </a:p>
      </dgm:t>
    </dgm:pt>
    <dgm:pt modelId="{EE7EABB6-7619-48B8-912A-39CE264F04DC}" type="parTrans" cxnId="{D9F21CFB-CBB0-4486-AA2F-715D1BDEB99D}">
      <dgm:prSet/>
      <dgm:spPr/>
      <dgm:t>
        <a:bodyPr/>
        <a:lstStyle/>
        <a:p>
          <a:endParaRPr lang="en-US"/>
        </a:p>
      </dgm:t>
    </dgm:pt>
    <dgm:pt modelId="{6A1080C5-CE64-4753-A5E2-B6A3688FD316}" type="sibTrans" cxnId="{D9F21CFB-CBB0-4486-AA2F-715D1BDEB99D}">
      <dgm:prSet/>
      <dgm:spPr/>
      <dgm:t>
        <a:bodyPr/>
        <a:lstStyle/>
        <a:p>
          <a:endParaRPr lang="en-US"/>
        </a:p>
      </dgm:t>
    </dgm:pt>
    <dgm:pt modelId="{AB2A4B11-8AC5-4C8A-AA7F-2EF706596CC6}">
      <dgm:prSet phldrT="[Text]"/>
      <dgm:spPr>
        <a:ln w="19050" cmpd="sng">
          <a:solidFill>
            <a:schemeClr val="accent2"/>
          </a:solidFill>
        </a:ln>
      </dgm:spPr>
      <dgm:t>
        <a:bodyPr/>
        <a:lstStyle/>
        <a:p>
          <a:r>
            <a:rPr lang="en-US" dirty="0" smtClean="0"/>
            <a:t>Pattern matching</a:t>
          </a:r>
          <a:endParaRPr lang="en-US" dirty="0"/>
        </a:p>
      </dgm:t>
    </dgm:pt>
    <dgm:pt modelId="{444325C7-EDE7-4815-A40E-44E16D89514C}" type="parTrans" cxnId="{E1485F20-3D27-4C99-A5AB-C6EF15FEBCDA}">
      <dgm:prSet/>
      <dgm:spPr/>
      <dgm:t>
        <a:bodyPr/>
        <a:lstStyle/>
        <a:p>
          <a:endParaRPr lang="en-US"/>
        </a:p>
      </dgm:t>
    </dgm:pt>
    <dgm:pt modelId="{3D613838-52E8-4922-A51B-04010C2498BA}" type="sibTrans" cxnId="{E1485F20-3D27-4C99-A5AB-C6EF15FEBCDA}">
      <dgm:prSet/>
      <dgm:spPr/>
      <dgm:t>
        <a:bodyPr/>
        <a:lstStyle/>
        <a:p>
          <a:endParaRPr lang="en-US"/>
        </a:p>
      </dgm:t>
    </dgm:pt>
    <dgm:pt modelId="{F804CA51-B0FB-4C0B-983E-F31E5DA704E2}">
      <dgm:prSet phldrT="[Text]"/>
      <dgm:spPr>
        <a:ln w="19050" cmpd="sng">
          <a:solidFill>
            <a:schemeClr val="accent2"/>
          </a:solidFill>
        </a:ln>
      </dgm:spPr>
      <dgm:t>
        <a:bodyPr/>
        <a:lstStyle/>
        <a:p>
          <a:r>
            <a:rPr lang="en-US" dirty="0" smtClean="0"/>
            <a:t>Sequences</a:t>
          </a:r>
          <a:endParaRPr lang="en-US" dirty="0"/>
        </a:p>
      </dgm:t>
    </dgm:pt>
    <dgm:pt modelId="{E2DA5DE1-E2AB-4747-8A1A-23D0EECD4EA4}" type="parTrans" cxnId="{82823898-EE78-4B5B-A507-3F6EA4409D00}">
      <dgm:prSet/>
      <dgm:spPr/>
      <dgm:t>
        <a:bodyPr/>
        <a:lstStyle/>
        <a:p>
          <a:endParaRPr lang="en-US"/>
        </a:p>
      </dgm:t>
    </dgm:pt>
    <dgm:pt modelId="{FC6CDEFC-4BED-4216-A0FD-116B18BC30EE}" type="sibTrans" cxnId="{82823898-EE78-4B5B-A507-3F6EA4409D00}">
      <dgm:prSet/>
      <dgm:spPr/>
      <dgm:t>
        <a:bodyPr/>
        <a:lstStyle/>
        <a:p>
          <a:endParaRPr lang="en-US"/>
        </a:p>
      </dgm:t>
    </dgm:pt>
    <dgm:pt modelId="{DD2DFDE6-7D86-4D18-9553-FABA1253E636}">
      <dgm:prSet phldrT="[Text]"/>
      <dgm:spPr>
        <a:ln w="19050" cmpd="sng">
          <a:solidFill>
            <a:schemeClr val="accent2"/>
          </a:solidFill>
        </a:ln>
      </dgm:spPr>
      <dgm:t>
        <a:bodyPr/>
        <a:lstStyle/>
        <a:p>
          <a:r>
            <a:rPr lang="en-US" dirty="0" smtClean="0"/>
            <a:t>Maps &amp; sets</a:t>
          </a:r>
          <a:endParaRPr lang="en-US" dirty="0"/>
        </a:p>
      </dgm:t>
    </dgm:pt>
    <dgm:pt modelId="{179DDE97-88A5-43EE-8E4E-3B32B17667B8}" type="parTrans" cxnId="{D905BD29-D237-4C30-8F50-6E0257C8D5A8}">
      <dgm:prSet/>
      <dgm:spPr/>
      <dgm:t>
        <a:bodyPr/>
        <a:lstStyle/>
        <a:p>
          <a:endParaRPr lang="en-US"/>
        </a:p>
      </dgm:t>
    </dgm:pt>
    <dgm:pt modelId="{73C897B8-B8E1-4FBB-AE18-C76ACB715CC6}" type="sibTrans" cxnId="{D905BD29-D237-4C30-8F50-6E0257C8D5A8}">
      <dgm:prSet/>
      <dgm:spPr/>
      <dgm:t>
        <a:bodyPr/>
        <a:lstStyle/>
        <a:p>
          <a:endParaRPr lang="en-US"/>
        </a:p>
      </dgm:t>
    </dgm:pt>
    <dgm:pt modelId="{F5103FDB-8994-4260-BC9D-8D51105F6838}">
      <dgm:prSet phldrT="[Text]"/>
      <dgm:spPr>
        <a:ln w="19050" cmpd="sng">
          <a:solidFill>
            <a:schemeClr val="accent2"/>
          </a:solidFill>
        </a:ln>
      </dgm:spPr>
      <dgm:t>
        <a:bodyPr/>
        <a:lstStyle/>
        <a:p>
          <a:r>
            <a:rPr lang="en-US" dirty="0" smtClean="0"/>
            <a:t>Higher-order functions</a:t>
          </a:r>
          <a:endParaRPr lang="en-US" dirty="0"/>
        </a:p>
      </dgm:t>
    </dgm:pt>
    <dgm:pt modelId="{0C4B3CAD-C5C8-41E9-95CE-4E20A6FB007C}" type="parTrans" cxnId="{CD068CB0-7645-4553-B9CC-218D9F0CDB86}">
      <dgm:prSet/>
      <dgm:spPr/>
      <dgm:t>
        <a:bodyPr/>
        <a:lstStyle/>
        <a:p>
          <a:endParaRPr lang="en-US"/>
        </a:p>
      </dgm:t>
    </dgm:pt>
    <dgm:pt modelId="{E2848498-B336-40B2-BDFF-7B51B1AE5E9A}" type="sibTrans" cxnId="{CD068CB0-7645-4553-B9CC-218D9F0CDB86}">
      <dgm:prSet/>
      <dgm:spPr/>
      <dgm:t>
        <a:bodyPr/>
        <a:lstStyle/>
        <a:p>
          <a:endParaRPr lang="en-US"/>
        </a:p>
      </dgm:t>
    </dgm:pt>
    <dgm:pt modelId="{BBDEDB82-D0A3-4267-B17C-7C6C0DBA56B2}">
      <dgm:prSet phldrT="[Text]"/>
      <dgm:spPr>
        <a:ln w="19050" cmpd="sng">
          <a:solidFill>
            <a:schemeClr val="accent2"/>
          </a:solidFill>
        </a:ln>
      </dgm:spPr>
      <dgm:t>
        <a:bodyPr/>
        <a:lstStyle/>
        <a:p>
          <a:r>
            <a:rPr lang="en-US" dirty="0" smtClean="0"/>
            <a:t>Options</a:t>
          </a:r>
          <a:endParaRPr lang="en-US" dirty="0"/>
        </a:p>
      </dgm:t>
    </dgm:pt>
    <dgm:pt modelId="{6F1C22C3-5EA1-4DF1-9CFA-DF3234A14A0D}" type="parTrans" cxnId="{3FB9A35D-5259-47D6-8ADC-2B752484FE93}">
      <dgm:prSet/>
      <dgm:spPr/>
      <dgm:t>
        <a:bodyPr/>
        <a:lstStyle/>
        <a:p>
          <a:endParaRPr lang="en-US"/>
        </a:p>
      </dgm:t>
    </dgm:pt>
    <dgm:pt modelId="{A191F7D9-62C7-4614-8503-7B68E56B29C9}" type="sibTrans" cxnId="{3FB9A35D-5259-47D6-8ADC-2B752484FE93}">
      <dgm:prSet/>
      <dgm:spPr/>
      <dgm:t>
        <a:bodyPr/>
        <a:lstStyle/>
        <a:p>
          <a:endParaRPr lang="en-US"/>
        </a:p>
      </dgm:t>
    </dgm:pt>
    <dgm:pt modelId="{1352E84D-F95E-43BD-A266-53CDF593807B}">
      <dgm:prSet phldrT="[Text]"/>
      <dgm:spPr>
        <a:ln w="19050" cmpd="sng">
          <a:solidFill>
            <a:schemeClr val="accent2"/>
          </a:solidFill>
        </a:ln>
      </dgm:spPr>
      <dgm:t>
        <a:bodyPr/>
        <a:lstStyle/>
        <a:p>
          <a:r>
            <a:rPr lang="en-US" dirty="0" smtClean="0"/>
            <a:t>Discriminated unions</a:t>
          </a:r>
          <a:endParaRPr lang="en-US" dirty="0"/>
        </a:p>
      </dgm:t>
    </dgm:pt>
    <dgm:pt modelId="{6D666F94-6E64-427D-948F-20C78D8CFA4B}" type="parTrans" cxnId="{750CD128-2BD0-4FA6-9C8C-BC4E2845D1CB}">
      <dgm:prSet/>
      <dgm:spPr/>
      <dgm:t>
        <a:bodyPr/>
        <a:lstStyle/>
        <a:p>
          <a:endParaRPr lang="en-US"/>
        </a:p>
      </dgm:t>
    </dgm:pt>
    <dgm:pt modelId="{580F059B-61F6-4EA6-8D80-33A0458E2B78}" type="sibTrans" cxnId="{750CD128-2BD0-4FA6-9C8C-BC4E2845D1CB}">
      <dgm:prSet/>
      <dgm:spPr/>
      <dgm:t>
        <a:bodyPr/>
        <a:lstStyle/>
        <a:p>
          <a:endParaRPr lang="en-US"/>
        </a:p>
      </dgm:t>
    </dgm:pt>
    <dgm:pt modelId="{C8E56268-03B7-4891-9ABD-CDA3BFA5949C}">
      <dgm:prSet phldrT="[Text]"/>
      <dgm:spPr>
        <a:ln w="19050" cmpd="sng">
          <a:solidFill>
            <a:schemeClr val="accent2"/>
          </a:solidFill>
        </a:ln>
      </dgm:spPr>
      <dgm:t>
        <a:bodyPr/>
        <a:lstStyle/>
        <a:p>
          <a:r>
            <a:rPr lang="en-US" dirty="0" smtClean="0"/>
            <a:t>Units of measure</a:t>
          </a:r>
          <a:endParaRPr lang="en-US" dirty="0"/>
        </a:p>
      </dgm:t>
    </dgm:pt>
    <dgm:pt modelId="{89402949-366C-4009-B1F3-EB74198DCA4D}" type="parTrans" cxnId="{651B8C68-B0FF-44BD-8487-123AAC062DB3}">
      <dgm:prSet/>
      <dgm:spPr/>
      <dgm:t>
        <a:bodyPr/>
        <a:lstStyle/>
        <a:p>
          <a:endParaRPr lang="en-US"/>
        </a:p>
      </dgm:t>
    </dgm:pt>
    <dgm:pt modelId="{A5DBECA8-7CA8-4EC8-ABCD-39718386AE6F}" type="sibTrans" cxnId="{651B8C68-B0FF-44BD-8487-123AAC062DB3}">
      <dgm:prSet/>
      <dgm:spPr/>
      <dgm:t>
        <a:bodyPr/>
        <a:lstStyle/>
        <a:p>
          <a:endParaRPr lang="en-US"/>
        </a:p>
      </dgm:t>
    </dgm:pt>
    <dgm:pt modelId="{B6851C8E-AF84-4273-9C16-0BDC62235FDA}">
      <dgm:prSet phldrT="[Text]"/>
      <dgm:spPr>
        <a:ln w="19050" cmpd="sng">
          <a:solidFill>
            <a:schemeClr val="accent2"/>
          </a:solidFill>
        </a:ln>
      </dgm:spPr>
      <dgm:t>
        <a:bodyPr/>
        <a:lstStyle/>
        <a:p>
          <a:r>
            <a:rPr lang="en-US" dirty="0" smtClean="0"/>
            <a:t>Comprehensions</a:t>
          </a:r>
          <a:endParaRPr lang="en-US" dirty="0"/>
        </a:p>
      </dgm:t>
    </dgm:pt>
    <dgm:pt modelId="{FD7EAC14-47F3-456A-B4A8-38982FC8D278}" type="parTrans" cxnId="{4BA4EC79-0C22-47B4-AE8A-1316F9F2897D}">
      <dgm:prSet/>
      <dgm:spPr/>
      <dgm:t>
        <a:bodyPr/>
        <a:lstStyle/>
        <a:p>
          <a:endParaRPr lang="en-US"/>
        </a:p>
      </dgm:t>
    </dgm:pt>
    <dgm:pt modelId="{F9813EF7-5856-48AB-A1E8-0C26DBA12384}" type="sibTrans" cxnId="{4BA4EC79-0C22-47B4-AE8A-1316F9F2897D}">
      <dgm:prSet/>
      <dgm:spPr/>
      <dgm:t>
        <a:bodyPr/>
        <a:lstStyle/>
        <a:p>
          <a:endParaRPr lang="en-US"/>
        </a:p>
      </dgm:t>
    </dgm:pt>
    <dgm:pt modelId="{4464C143-EC30-4947-A283-8D4AE06CC782}">
      <dgm:prSet phldrT="[Text]"/>
      <dgm:spPr>
        <a:ln w="19050" cmpd="sng">
          <a:solidFill>
            <a:schemeClr val="accent2"/>
          </a:solidFill>
        </a:ln>
      </dgm:spPr>
      <dgm:t>
        <a:bodyPr/>
        <a:lstStyle/>
        <a:p>
          <a:r>
            <a:rPr lang="en-US" dirty="0" smtClean="0"/>
            <a:t>Recursion</a:t>
          </a:r>
          <a:endParaRPr lang="en-US" dirty="0"/>
        </a:p>
      </dgm:t>
    </dgm:pt>
    <dgm:pt modelId="{5284CE4D-0160-4EB3-9039-BAF811F173AD}" type="parTrans" cxnId="{91B6DA79-2251-460F-8A33-9F5984B90EB6}">
      <dgm:prSet/>
      <dgm:spPr/>
      <dgm:t>
        <a:bodyPr/>
        <a:lstStyle/>
        <a:p>
          <a:endParaRPr lang="en-US"/>
        </a:p>
      </dgm:t>
    </dgm:pt>
    <dgm:pt modelId="{4D2FCD41-3C45-4081-A99F-A1A2D7EB7C23}" type="sibTrans" cxnId="{91B6DA79-2251-460F-8A33-9F5984B90EB6}">
      <dgm:prSet/>
      <dgm:spPr/>
      <dgm:t>
        <a:bodyPr/>
        <a:lstStyle/>
        <a:p>
          <a:endParaRPr lang="en-US"/>
        </a:p>
      </dgm:t>
    </dgm:pt>
    <dgm:pt modelId="{6777C60F-EBB2-4C1F-AE6C-D3951D373097}">
      <dgm:prSet phldrT="[Text]"/>
      <dgm:spPr>
        <a:ln w="19050" cmpd="sng">
          <a:solidFill>
            <a:schemeClr val="accent2"/>
          </a:solidFill>
        </a:ln>
      </dgm:spPr>
      <dgm:t>
        <a:bodyPr/>
        <a:lstStyle/>
        <a:p>
          <a:r>
            <a:rPr lang="en-US" dirty="0" smtClean="0"/>
            <a:t>Using type providers</a:t>
          </a:r>
          <a:endParaRPr lang="en-US" dirty="0"/>
        </a:p>
      </dgm:t>
    </dgm:pt>
    <dgm:pt modelId="{34B24FD5-3C9B-4056-8D62-AE1100B7EC07}" type="parTrans" cxnId="{6383F654-24EF-42AB-A98E-385BF024E71E}">
      <dgm:prSet/>
      <dgm:spPr/>
      <dgm:t>
        <a:bodyPr/>
        <a:lstStyle/>
        <a:p>
          <a:endParaRPr lang="en-US"/>
        </a:p>
      </dgm:t>
    </dgm:pt>
    <dgm:pt modelId="{CD244939-0294-41DF-AB99-0CE87490E835}" type="sibTrans" cxnId="{6383F654-24EF-42AB-A98E-385BF024E71E}">
      <dgm:prSet/>
      <dgm:spPr/>
      <dgm:t>
        <a:bodyPr/>
        <a:lstStyle/>
        <a:p>
          <a:endParaRPr lang="en-US"/>
        </a:p>
      </dgm:t>
    </dgm:pt>
    <dgm:pt modelId="{64E6BF15-AC95-41BB-8589-7383E3E60B56}">
      <dgm:prSet phldrT="[Text]"/>
      <dgm:spPr>
        <a:solidFill>
          <a:schemeClr val="accent4"/>
        </a:solidFill>
        <a:ln w="28575">
          <a:noFill/>
        </a:ln>
      </dgm:spPr>
      <dgm:t>
        <a:bodyPr/>
        <a:lstStyle/>
        <a:p>
          <a:r>
            <a:rPr lang="en-US" smtClean="0">
              <a:solidFill>
                <a:schemeClr val="bg1"/>
              </a:solidFill>
            </a:rPr>
            <a:t>LINQ</a:t>
          </a:r>
          <a:endParaRPr lang="en-US" dirty="0">
            <a:solidFill>
              <a:schemeClr val="bg1"/>
            </a:solidFill>
          </a:endParaRPr>
        </a:p>
      </dgm:t>
    </dgm:pt>
    <dgm:pt modelId="{974682C1-3A75-4DFE-93B8-839DBF60E7F7}" type="parTrans" cxnId="{F77597AC-74BF-4C33-8601-78B827B2BCCA}">
      <dgm:prSet/>
      <dgm:spPr/>
      <dgm:t>
        <a:bodyPr/>
        <a:lstStyle/>
        <a:p>
          <a:endParaRPr lang="en-US"/>
        </a:p>
      </dgm:t>
    </dgm:pt>
    <dgm:pt modelId="{9BAE260F-06CD-44DA-B55F-7EB32B7BC1C3}" type="sibTrans" cxnId="{F77597AC-74BF-4C33-8601-78B827B2BCCA}">
      <dgm:prSet/>
      <dgm:spPr/>
      <dgm:t>
        <a:bodyPr/>
        <a:lstStyle/>
        <a:p>
          <a:endParaRPr lang="en-US"/>
        </a:p>
      </dgm:t>
    </dgm:pt>
    <dgm:pt modelId="{F7127CCE-E73F-4114-9BAA-23ADDFF02AE2}">
      <dgm:prSet phldrT="[Text]"/>
      <dgm:spPr>
        <a:solidFill>
          <a:schemeClr val="accent4"/>
        </a:solidFill>
        <a:ln w="28575">
          <a:noFill/>
        </a:ln>
      </dgm:spPr>
      <dgm:t>
        <a:bodyPr/>
        <a:lstStyle/>
        <a:p>
          <a:r>
            <a:rPr lang="en-US" smtClean="0">
              <a:solidFill>
                <a:schemeClr val="bg1"/>
              </a:solidFill>
            </a:rPr>
            <a:t>Pragmas</a:t>
          </a:r>
          <a:endParaRPr lang="en-US" dirty="0">
            <a:solidFill>
              <a:schemeClr val="bg1"/>
            </a:solidFill>
          </a:endParaRPr>
        </a:p>
      </dgm:t>
    </dgm:pt>
    <dgm:pt modelId="{0EB14CC6-E8B8-484F-8D9A-0E0576120414}" type="parTrans" cxnId="{AA5A55B1-7E81-49C6-B203-773B371B7BD2}">
      <dgm:prSet/>
      <dgm:spPr/>
      <dgm:t>
        <a:bodyPr/>
        <a:lstStyle/>
        <a:p>
          <a:endParaRPr lang="en-US"/>
        </a:p>
      </dgm:t>
    </dgm:pt>
    <dgm:pt modelId="{E39F6292-D749-463D-A348-13C1945B42E7}" type="sibTrans" cxnId="{AA5A55B1-7E81-49C6-B203-773B371B7BD2}">
      <dgm:prSet/>
      <dgm:spPr/>
      <dgm:t>
        <a:bodyPr/>
        <a:lstStyle/>
        <a:p>
          <a:endParaRPr lang="en-US"/>
        </a:p>
      </dgm:t>
    </dgm:pt>
    <dgm:pt modelId="{A3D79C54-3656-4E06-9558-78B1AEAA6C7D}">
      <dgm:prSet phldrT="[Text]"/>
      <dgm:spPr>
        <a:solidFill>
          <a:schemeClr val="accent3"/>
        </a:solidFill>
        <a:ln w="28575">
          <a:solidFill>
            <a:schemeClr val="accent2"/>
          </a:solidFill>
          <a:prstDash val="lgDashDotDot"/>
        </a:ln>
      </dgm:spPr>
      <dgm:t>
        <a:bodyPr/>
        <a:lstStyle/>
        <a:p>
          <a:r>
            <a:rPr lang="en-US" b="0" cap="none" spc="0" smtClean="0">
              <a:ln w="0"/>
              <a:solidFill>
                <a:schemeClr val="tx1"/>
              </a:solidFill>
              <a:effectLst>
                <a:outerShdw blurRad="38100" dist="19050" dir="2700000" algn="tl" rotWithShape="0">
                  <a:schemeClr val="dk1">
                    <a:alpha val="40000"/>
                  </a:schemeClr>
                </a:outerShdw>
              </a:effectLst>
            </a:rPr>
            <a:t>Project system</a:t>
          </a:r>
          <a:endParaRPr lang="en-US" b="0" cap="none" spc="0" dirty="0">
            <a:ln w="0"/>
            <a:solidFill>
              <a:schemeClr val="tx1"/>
            </a:solidFill>
            <a:effectLst>
              <a:outerShdw blurRad="38100" dist="19050" dir="2700000" algn="tl" rotWithShape="0">
                <a:schemeClr val="dk1">
                  <a:alpha val="40000"/>
                </a:schemeClr>
              </a:outerShdw>
            </a:effectLst>
          </a:endParaRPr>
        </a:p>
      </dgm:t>
    </dgm:pt>
    <dgm:pt modelId="{51C66CF8-9998-41CE-9E93-22A832C77CDD}" type="parTrans" cxnId="{78D89A43-5321-4441-BA2A-C25DD9C42CD5}">
      <dgm:prSet/>
      <dgm:spPr/>
      <dgm:t>
        <a:bodyPr/>
        <a:lstStyle/>
        <a:p>
          <a:endParaRPr lang="en-US"/>
        </a:p>
      </dgm:t>
    </dgm:pt>
    <dgm:pt modelId="{2AF16959-2133-4848-BFE7-CF17D4A889C1}" type="sibTrans" cxnId="{78D89A43-5321-4441-BA2A-C25DD9C42CD5}">
      <dgm:prSet/>
      <dgm:spPr/>
      <dgm:t>
        <a:bodyPr/>
        <a:lstStyle/>
        <a:p>
          <a:endParaRPr lang="en-US"/>
        </a:p>
      </dgm:t>
    </dgm:pt>
    <dgm:pt modelId="{D1F1FD8F-7986-4313-A475-3CE3CA653B36}">
      <dgm:prSet phldrT="[Text]"/>
      <dgm:spPr>
        <a:solidFill>
          <a:schemeClr val="accent4"/>
        </a:solidFill>
        <a:ln w="28575">
          <a:noFill/>
        </a:ln>
      </dgm:spPr>
      <dgm:t>
        <a:bodyPr/>
        <a:lstStyle/>
        <a:p>
          <a:r>
            <a:rPr lang="en-US" smtClean="0">
              <a:solidFill>
                <a:schemeClr val="bg1"/>
              </a:solidFill>
            </a:rPr>
            <a:t>Attributes</a:t>
          </a:r>
          <a:endParaRPr lang="en-US" dirty="0">
            <a:solidFill>
              <a:schemeClr val="bg1"/>
            </a:solidFill>
          </a:endParaRPr>
        </a:p>
      </dgm:t>
    </dgm:pt>
    <dgm:pt modelId="{2D0B202D-DDF7-4D1E-978C-C11AB5634939}" type="parTrans" cxnId="{254CB5C7-58D4-4FAB-A34D-839C0CBF207E}">
      <dgm:prSet/>
      <dgm:spPr/>
      <dgm:t>
        <a:bodyPr/>
        <a:lstStyle/>
        <a:p>
          <a:endParaRPr lang="en-US"/>
        </a:p>
      </dgm:t>
    </dgm:pt>
    <dgm:pt modelId="{4F851083-2563-412A-B367-1FF4E7C05AF5}" type="sibTrans" cxnId="{254CB5C7-58D4-4FAB-A34D-839C0CBF207E}">
      <dgm:prSet/>
      <dgm:spPr/>
      <dgm:t>
        <a:bodyPr/>
        <a:lstStyle/>
        <a:p>
          <a:endParaRPr lang="en-US"/>
        </a:p>
      </dgm:t>
    </dgm:pt>
    <dgm:pt modelId="{E101E167-32B0-493E-8E13-8DFB14812D0E}">
      <dgm:prSet phldrT="[Text]"/>
      <dgm:spPr>
        <a:solidFill>
          <a:schemeClr val="accent4"/>
        </a:solidFill>
        <a:ln w="28575">
          <a:noFill/>
        </a:ln>
      </dgm:spPr>
      <dgm:t>
        <a:bodyPr/>
        <a:lstStyle/>
        <a:p>
          <a:r>
            <a:rPr lang="en-US" smtClean="0">
              <a:solidFill>
                <a:schemeClr val="bg1"/>
              </a:solidFill>
            </a:rPr>
            <a:t>Interfaces</a:t>
          </a:r>
          <a:endParaRPr lang="en-US" dirty="0">
            <a:solidFill>
              <a:schemeClr val="bg1"/>
            </a:solidFill>
          </a:endParaRPr>
        </a:p>
      </dgm:t>
    </dgm:pt>
    <dgm:pt modelId="{75328704-D1B2-4E77-AB62-C23867B03AFD}" type="parTrans" cxnId="{25A2BDDE-F746-4D81-AA43-F4B75BABADFF}">
      <dgm:prSet/>
      <dgm:spPr/>
      <dgm:t>
        <a:bodyPr/>
        <a:lstStyle/>
        <a:p>
          <a:endParaRPr lang="en-US"/>
        </a:p>
      </dgm:t>
    </dgm:pt>
    <dgm:pt modelId="{ACB3BD19-11ED-44D4-B218-7085A0A4547E}" type="sibTrans" cxnId="{25A2BDDE-F746-4D81-AA43-F4B75BABADFF}">
      <dgm:prSet/>
      <dgm:spPr/>
      <dgm:t>
        <a:bodyPr/>
        <a:lstStyle/>
        <a:p>
          <a:endParaRPr lang="en-US"/>
        </a:p>
      </dgm:t>
    </dgm:pt>
    <dgm:pt modelId="{A592D50A-1A2B-434B-A4DD-F584E92A65DF}">
      <dgm:prSet phldrT="[Text]"/>
      <dgm:spPr>
        <a:solidFill>
          <a:schemeClr val="accent4"/>
        </a:solidFill>
        <a:ln w="28575">
          <a:noFill/>
        </a:ln>
      </dgm:spPr>
      <dgm:t>
        <a:bodyPr/>
        <a:lstStyle/>
        <a:p>
          <a:r>
            <a:rPr lang="en-US" smtClean="0">
              <a:solidFill>
                <a:schemeClr val="bg1"/>
              </a:solidFill>
            </a:rPr>
            <a:t>Object expressions</a:t>
          </a:r>
          <a:endParaRPr lang="en-US" dirty="0">
            <a:solidFill>
              <a:schemeClr val="bg1"/>
            </a:solidFill>
          </a:endParaRPr>
        </a:p>
      </dgm:t>
    </dgm:pt>
    <dgm:pt modelId="{20057B0E-2CCA-4787-B3DF-338785C5DB61}" type="parTrans" cxnId="{0CCE9A6C-6125-4032-9845-7D37EA39005C}">
      <dgm:prSet/>
      <dgm:spPr/>
      <dgm:t>
        <a:bodyPr/>
        <a:lstStyle/>
        <a:p>
          <a:endParaRPr lang="en-US"/>
        </a:p>
      </dgm:t>
    </dgm:pt>
    <dgm:pt modelId="{C801D5E9-254E-4CFD-90F7-611C1C4E89E6}" type="sibTrans" cxnId="{0CCE9A6C-6125-4032-9845-7D37EA39005C}">
      <dgm:prSet/>
      <dgm:spPr/>
      <dgm:t>
        <a:bodyPr/>
        <a:lstStyle/>
        <a:p>
          <a:endParaRPr lang="en-US"/>
        </a:p>
      </dgm:t>
    </dgm:pt>
    <dgm:pt modelId="{ACB5A21C-19BC-44E8-9396-1CE2F4B32783}">
      <dgm:prSet phldrT="[Text]"/>
      <dgm:spPr>
        <a:solidFill>
          <a:schemeClr val="accent4"/>
        </a:solidFill>
        <a:ln w="28575">
          <a:noFill/>
        </a:ln>
      </dgm:spPr>
      <dgm:t>
        <a:bodyPr/>
        <a:lstStyle/>
        <a:p>
          <a:r>
            <a:rPr lang="en-US" smtClean="0">
              <a:solidFill>
                <a:schemeClr val="bg1"/>
              </a:solidFill>
            </a:rPr>
            <a:t>Primary constructors</a:t>
          </a:r>
          <a:endParaRPr lang="en-US" dirty="0">
            <a:solidFill>
              <a:schemeClr val="bg1"/>
            </a:solidFill>
          </a:endParaRPr>
        </a:p>
      </dgm:t>
    </dgm:pt>
    <dgm:pt modelId="{E1031925-E90C-44F8-944C-6C57DDBFD8B4}" type="parTrans" cxnId="{42961FC5-6445-46EC-AEE1-DA43364B6F00}">
      <dgm:prSet/>
      <dgm:spPr/>
      <dgm:t>
        <a:bodyPr/>
        <a:lstStyle/>
        <a:p>
          <a:endParaRPr lang="en-US"/>
        </a:p>
      </dgm:t>
    </dgm:pt>
    <dgm:pt modelId="{D03399F3-AE4A-4246-9599-D4679F9DA93A}" type="sibTrans" cxnId="{42961FC5-6445-46EC-AEE1-DA43364B6F00}">
      <dgm:prSet/>
      <dgm:spPr/>
      <dgm:t>
        <a:bodyPr/>
        <a:lstStyle/>
        <a:p>
          <a:endParaRPr lang="en-US"/>
        </a:p>
      </dgm:t>
    </dgm:pt>
    <dgm:pt modelId="{09A4A932-DA4B-4768-94F0-290C057CE142}">
      <dgm:prSet phldrT="[Text]"/>
      <dgm:spPr>
        <a:solidFill>
          <a:schemeClr val="accent4"/>
        </a:solidFill>
        <a:ln w="28575">
          <a:noFill/>
        </a:ln>
      </dgm:spPr>
      <dgm:t>
        <a:bodyPr/>
        <a:lstStyle/>
        <a:p>
          <a:r>
            <a:rPr lang="en-US" smtClean="0">
              <a:solidFill>
                <a:schemeClr val="bg1"/>
              </a:solidFill>
            </a:rPr>
            <a:t>Extension members</a:t>
          </a:r>
          <a:endParaRPr lang="en-US" dirty="0">
            <a:solidFill>
              <a:schemeClr val="bg1"/>
            </a:solidFill>
          </a:endParaRPr>
        </a:p>
      </dgm:t>
    </dgm:pt>
    <dgm:pt modelId="{6CB8A7ED-252C-498E-A43C-AC91BE8E7BAD}" type="parTrans" cxnId="{D69EC28E-2FD4-4276-8900-7A437578F55E}">
      <dgm:prSet/>
      <dgm:spPr/>
      <dgm:t>
        <a:bodyPr/>
        <a:lstStyle/>
        <a:p>
          <a:endParaRPr lang="en-US"/>
        </a:p>
      </dgm:t>
    </dgm:pt>
    <dgm:pt modelId="{26C2C9B5-9308-4AEC-BDD2-2E0F83433B7D}" type="sibTrans" cxnId="{D69EC28E-2FD4-4276-8900-7A437578F55E}">
      <dgm:prSet/>
      <dgm:spPr/>
      <dgm:t>
        <a:bodyPr/>
        <a:lstStyle/>
        <a:p>
          <a:endParaRPr lang="en-US"/>
        </a:p>
      </dgm:t>
    </dgm:pt>
    <dgm:pt modelId="{E7E4E84B-26CA-430C-BC08-43EDE36ECA80}">
      <dgm:prSet phldrT="[Text]"/>
      <dgm:spPr>
        <a:solidFill>
          <a:schemeClr val="accent4"/>
        </a:solidFill>
        <a:ln w="28575">
          <a:noFill/>
        </a:ln>
      </dgm:spPr>
      <dgm:t>
        <a:bodyPr/>
        <a:lstStyle/>
        <a:p>
          <a:r>
            <a:rPr lang="en-US" smtClean="0">
              <a:solidFill>
                <a:schemeClr val="bg1"/>
              </a:solidFill>
            </a:rPr>
            <a:t>Generic constraints</a:t>
          </a:r>
          <a:endParaRPr lang="en-US" dirty="0">
            <a:solidFill>
              <a:schemeClr val="bg1"/>
            </a:solidFill>
          </a:endParaRPr>
        </a:p>
      </dgm:t>
    </dgm:pt>
    <dgm:pt modelId="{27BCA7FB-3C46-4729-B72F-04B29902B394}" type="parTrans" cxnId="{CF5B1A25-B33F-4880-BE34-AD531DB2F26A}">
      <dgm:prSet/>
      <dgm:spPr/>
      <dgm:t>
        <a:bodyPr/>
        <a:lstStyle/>
        <a:p>
          <a:endParaRPr lang="en-US"/>
        </a:p>
      </dgm:t>
    </dgm:pt>
    <dgm:pt modelId="{9F39DE9D-563E-4A0F-B4CF-2781F5AFA9A9}" type="sibTrans" cxnId="{CF5B1A25-B33F-4880-BE34-AD531DB2F26A}">
      <dgm:prSet/>
      <dgm:spPr/>
      <dgm:t>
        <a:bodyPr/>
        <a:lstStyle/>
        <a:p>
          <a:endParaRPr lang="en-US"/>
        </a:p>
      </dgm:t>
    </dgm:pt>
    <dgm:pt modelId="{D563F18C-4FF4-4D31-B398-10235EE0330B}">
      <dgm:prSet phldrT="[Text]"/>
      <dgm:spPr>
        <a:ln w="19050" cmpd="sng">
          <a:solidFill>
            <a:schemeClr val="accent2"/>
          </a:solidFill>
        </a:ln>
      </dgm:spPr>
      <dgm:t>
        <a:bodyPr/>
        <a:lstStyle/>
        <a:p>
          <a:r>
            <a:rPr lang="en-US" dirty="0" smtClean="0"/>
            <a:t>Continuation passing</a:t>
          </a:r>
          <a:endParaRPr lang="en-US" dirty="0"/>
        </a:p>
      </dgm:t>
    </dgm:pt>
    <dgm:pt modelId="{114EAEDE-9988-4197-85C9-FBD1E89371C9}" type="parTrans" cxnId="{FAEC0B00-7DC5-4989-81CF-B9FCA5CCBA2D}">
      <dgm:prSet/>
      <dgm:spPr/>
      <dgm:t>
        <a:bodyPr/>
        <a:lstStyle/>
        <a:p>
          <a:endParaRPr lang="en-US"/>
        </a:p>
      </dgm:t>
    </dgm:pt>
    <dgm:pt modelId="{7DBA0216-D857-406D-AF3F-C469DDCA6E2B}" type="sibTrans" cxnId="{FAEC0B00-7DC5-4989-81CF-B9FCA5CCBA2D}">
      <dgm:prSet/>
      <dgm:spPr/>
      <dgm:t>
        <a:bodyPr/>
        <a:lstStyle/>
        <a:p>
          <a:endParaRPr lang="en-US"/>
        </a:p>
      </dgm:t>
    </dgm:pt>
    <dgm:pt modelId="{B6DB6638-8802-4A77-9FCD-C930E1BB21D3}">
      <dgm:prSet phldrT="[Text]"/>
      <dgm:spPr>
        <a:solidFill>
          <a:schemeClr val="accent4"/>
        </a:solidFill>
        <a:ln w="28575">
          <a:noFill/>
        </a:ln>
      </dgm:spPr>
      <dgm:t>
        <a:bodyPr/>
        <a:lstStyle/>
        <a:p>
          <a:r>
            <a:rPr lang="en-US" smtClean="0">
              <a:solidFill>
                <a:schemeClr val="bg1"/>
              </a:solidFill>
            </a:rPr>
            <a:t>Error handling</a:t>
          </a:r>
          <a:endParaRPr lang="en-US" dirty="0">
            <a:solidFill>
              <a:schemeClr val="bg1"/>
            </a:solidFill>
          </a:endParaRPr>
        </a:p>
      </dgm:t>
    </dgm:pt>
    <dgm:pt modelId="{8E7E052D-63A1-4C01-AF39-3481C7A97EE4}" type="parTrans" cxnId="{5F562E0C-8619-40EB-916C-3CAB702F806F}">
      <dgm:prSet/>
      <dgm:spPr/>
      <dgm:t>
        <a:bodyPr/>
        <a:lstStyle/>
        <a:p>
          <a:endParaRPr lang="en-US"/>
        </a:p>
      </dgm:t>
    </dgm:pt>
    <dgm:pt modelId="{4B563477-7913-4E23-939E-32671FDAB3D1}" type="sibTrans" cxnId="{5F562E0C-8619-40EB-916C-3CAB702F806F}">
      <dgm:prSet/>
      <dgm:spPr/>
      <dgm:t>
        <a:bodyPr/>
        <a:lstStyle/>
        <a:p>
          <a:endParaRPr lang="en-US"/>
        </a:p>
      </dgm:t>
    </dgm:pt>
    <dgm:pt modelId="{C96E0E76-533E-42C2-8549-DB7D68E3FAA2}">
      <dgm:prSet phldrT="[Text]"/>
      <dgm:spPr>
        <a:ln w="19050" cmpd="sng">
          <a:solidFill>
            <a:schemeClr val="accent2"/>
          </a:solidFill>
        </a:ln>
      </dgm:spPr>
      <dgm:t>
        <a:bodyPr/>
        <a:lstStyle/>
        <a:p>
          <a:r>
            <a:rPr lang="en-US" dirty="0" smtClean="0"/>
            <a:t>Choice workflows</a:t>
          </a:r>
          <a:endParaRPr lang="en-US" dirty="0"/>
        </a:p>
      </dgm:t>
    </dgm:pt>
    <dgm:pt modelId="{3DBD9046-F396-41AB-A9A7-4E4241BF79AA}" type="parTrans" cxnId="{7566DE0B-0F71-4007-8830-B7C4C8187834}">
      <dgm:prSet/>
      <dgm:spPr/>
      <dgm:t>
        <a:bodyPr/>
        <a:lstStyle/>
        <a:p>
          <a:endParaRPr lang="en-US"/>
        </a:p>
      </dgm:t>
    </dgm:pt>
    <dgm:pt modelId="{58D5DD61-E488-42A0-9718-B71C18D4E1C4}" type="sibTrans" cxnId="{7566DE0B-0F71-4007-8830-B7C4C8187834}">
      <dgm:prSet/>
      <dgm:spPr/>
      <dgm:t>
        <a:bodyPr/>
        <a:lstStyle/>
        <a:p>
          <a:endParaRPr lang="en-US"/>
        </a:p>
      </dgm:t>
    </dgm:pt>
    <dgm:pt modelId="{0ED220B7-E233-48F9-9CFC-CAD7D7165FAB}">
      <dgm:prSet phldrT="[Text]"/>
      <dgm:spPr>
        <a:ln w="19050" cmpd="sng">
          <a:solidFill>
            <a:schemeClr val="accent2"/>
          </a:solidFill>
        </a:ln>
      </dgm:spPr>
      <dgm:t>
        <a:bodyPr/>
        <a:lstStyle/>
        <a:p>
          <a:r>
            <a:rPr lang="en-US" dirty="0" smtClean="0"/>
            <a:t>Active patterns</a:t>
          </a:r>
          <a:endParaRPr lang="en-US" dirty="0"/>
        </a:p>
      </dgm:t>
    </dgm:pt>
    <dgm:pt modelId="{E6253D21-9A88-4A7E-9D5A-B186644B5CE2}" type="parTrans" cxnId="{BB2BC373-5FC1-47CD-9726-65762DBF4F20}">
      <dgm:prSet/>
      <dgm:spPr/>
      <dgm:t>
        <a:bodyPr/>
        <a:lstStyle/>
        <a:p>
          <a:endParaRPr lang="en-US"/>
        </a:p>
      </dgm:t>
    </dgm:pt>
    <dgm:pt modelId="{D0B6706C-DDFE-4787-9E05-896697266892}" type="sibTrans" cxnId="{BB2BC373-5FC1-47CD-9726-65762DBF4F20}">
      <dgm:prSet/>
      <dgm:spPr/>
      <dgm:t>
        <a:bodyPr/>
        <a:lstStyle/>
        <a:p>
          <a:endParaRPr lang="en-US"/>
        </a:p>
      </dgm:t>
    </dgm:pt>
    <dgm:pt modelId="{BF884135-F331-404A-A263-300E82705EF7}">
      <dgm:prSet phldrT="[Text]"/>
      <dgm:spPr>
        <a:ln w="19050" cmpd="sng">
          <a:solidFill>
            <a:schemeClr val="accent2"/>
          </a:solidFill>
        </a:ln>
      </dgm:spPr>
      <dgm:t>
        <a:bodyPr/>
        <a:lstStyle/>
        <a:p>
          <a:r>
            <a:rPr lang="en-US" dirty="0" smtClean="0"/>
            <a:t>Arrays</a:t>
          </a:r>
          <a:endParaRPr lang="en-US" dirty="0"/>
        </a:p>
      </dgm:t>
    </dgm:pt>
    <dgm:pt modelId="{3C8445A3-EFE0-454F-9AE2-FEF86C1BCC86}" type="parTrans" cxnId="{1E34A058-FF98-4BD9-BAA5-28A586C403A3}">
      <dgm:prSet/>
      <dgm:spPr/>
      <dgm:t>
        <a:bodyPr/>
        <a:lstStyle/>
        <a:p>
          <a:endParaRPr lang="en-US"/>
        </a:p>
      </dgm:t>
    </dgm:pt>
    <dgm:pt modelId="{C9B06163-DAE6-413F-808F-2024A60224E8}" type="sibTrans" cxnId="{1E34A058-FF98-4BD9-BAA5-28A586C403A3}">
      <dgm:prSet/>
      <dgm:spPr/>
      <dgm:t>
        <a:bodyPr/>
        <a:lstStyle/>
        <a:p>
          <a:endParaRPr lang="en-US"/>
        </a:p>
      </dgm:t>
    </dgm:pt>
    <dgm:pt modelId="{448C20E0-B300-4D23-A19B-7269257D09DF}">
      <dgm:prSet phldrT="[Text]"/>
      <dgm:spPr>
        <a:ln w="19050" cmpd="sng">
          <a:solidFill>
            <a:schemeClr val="accent2"/>
          </a:solidFill>
        </a:ln>
      </dgm:spPr>
      <dgm:t>
        <a:bodyPr/>
        <a:lstStyle/>
        <a:p>
          <a:r>
            <a:rPr lang="en-US" dirty="0" err="1" smtClean="0"/>
            <a:t>Async</a:t>
          </a:r>
          <a:r>
            <a:rPr lang="en-US" dirty="0" smtClean="0"/>
            <a:t> workflows</a:t>
          </a:r>
          <a:endParaRPr lang="en-US" dirty="0"/>
        </a:p>
      </dgm:t>
    </dgm:pt>
    <dgm:pt modelId="{BB0CA16D-CEB1-4FDE-A092-ABB658A28216}" type="parTrans" cxnId="{1FC15762-D35E-413E-9CAC-F55F99755968}">
      <dgm:prSet/>
      <dgm:spPr/>
      <dgm:t>
        <a:bodyPr/>
        <a:lstStyle/>
        <a:p>
          <a:endParaRPr lang="en-US"/>
        </a:p>
      </dgm:t>
    </dgm:pt>
    <dgm:pt modelId="{BEC91E29-981E-43C0-A6C3-C28279AD1F01}" type="sibTrans" cxnId="{1FC15762-D35E-413E-9CAC-F55F99755968}">
      <dgm:prSet/>
      <dgm:spPr/>
      <dgm:t>
        <a:bodyPr/>
        <a:lstStyle/>
        <a:p>
          <a:endParaRPr lang="en-US"/>
        </a:p>
      </dgm:t>
    </dgm:pt>
    <dgm:pt modelId="{BFD2B6CA-2F46-4427-8FC5-26ED875C4A41}">
      <dgm:prSet phldrT="[Text]"/>
      <dgm:spPr>
        <a:ln w="19050" cmpd="sng">
          <a:solidFill>
            <a:schemeClr val="accent2"/>
          </a:solidFill>
        </a:ln>
      </dgm:spPr>
      <dgm:t>
        <a:bodyPr/>
        <a:lstStyle/>
        <a:p>
          <a:r>
            <a:rPr lang="en-US" dirty="0" smtClean="0"/>
            <a:t>Mailbox processors</a:t>
          </a:r>
          <a:endParaRPr lang="en-US" dirty="0"/>
        </a:p>
      </dgm:t>
    </dgm:pt>
    <dgm:pt modelId="{D2146582-1500-4F93-8569-C32532DFB900}" type="parTrans" cxnId="{7ED79377-06D9-43F2-9305-6FBFEE004C57}">
      <dgm:prSet/>
      <dgm:spPr/>
      <dgm:t>
        <a:bodyPr/>
        <a:lstStyle/>
        <a:p>
          <a:endParaRPr lang="en-US"/>
        </a:p>
      </dgm:t>
    </dgm:pt>
    <dgm:pt modelId="{2529FBC8-60DE-40F2-8A83-5A61EC7CA4BF}" type="sibTrans" cxnId="{7ED79377-06D9-43F2-9305-6FBFEE004C57}">
      <dgm:prSet/>
      <dgm:spPr/>
      <dgm:t>
        <a:bodyPr/>
        <a:lstStyle/>
        <a:p>
          <a:endParaRPr lang="en-US"/>
        </a:p>
      </dgm:t>
    </dgm:pt>
    <dgm:pt modelId="{9F340187-3870-4A51-96C5-8FF5BCA9098E}">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Inheritance</a:t>
          </a:r>
          <a:endParaRPr lang="en-US" dirty="0">
            <a:solidFill>
              <a:srgbClr val="FF0000"/>
            </a:solidFill>
          </a:endParaRPr>
        </a:p>
      </dgm:t>
    </dgm:pt>
    <dgm:pt modelId="{685F3CD8-C4FC-455A-8A6F-04E415E27862}" type="parTrans" cxnId="{7504D244-6B77-4009-A1CB-AD8F7FAAAA0C}">
      <dgm:prSet/>
      <dgm:spPr/>
      <dgm:t>
        <a:bodyPr/>
        <a:lstStyle/>
        <a:p>
          <a:endParaRPr lang="en-US"/>
        </a:p>
      </dgm:t>
    </dgm:pt>
    <dgm:pt modelId="{750C8DE9-905B-42E0-97A1-FFCFFA5618AD}" type="sibTrans" cxnId="{7504D244-6B77-4009-A1CB-AD8F7FAAAA0C}">
      <dgm:prSet/>
      <dgm:spPr/>
      <dgm:t>
        <a:bodyPr/>
        <a:lstStyle/>
        <a:p>
          <a:endParaRPr lang="en-US"/>
        </a:p>
      </dgm:t>
    </dgm:pt>
    <dgm:pt modelId="{8F8C4A94-E2DF-442B-8ACD-39005670A747}">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Custom operators</a:t>
          </a:r>
          <a:endParaRPr lang="en-US" dirty="0">
            <a:solidFill>
              <a:srgbClr val="FF0000"/>
            </a:solidFill>
          </a:endParaRPr>
        </a:p>
      </dgm:t>
    </dgm:pt>
    <dgm:pt modelId="{BC54CD8A-5B0E-4E57-9B01-B35A336FFA79}" type="parTrans" cxnId="{D4C99186-E351-49B4-88B8-7CFF0378E0FC}">
      <dgm:prSet/>
      <dgm:spPr/>
      <dgm:t>
        <a:bodyPr/>
        <a:lstStyle/>
        <a:p>
          <a:endParaRPr lang="en-US"/>
        </a:p>
      </dgm:t>
    </dgm:pt>
    <dgm:pt modelId="{256C6374-4A46-42A0-A4E5-5A89E0083DF8}" type="sibTrans" cxnId="{D4C99186-E351-49B4-88B8-7CFF0378E0FC}">
      <dgm:prSet/>
      <dgm:spPr/>
      <dgm:t>
        <a:bodyPr/>
        <a:lstStyle/>
        <a:p>
          <a:endParaRPr lang="en-US"/>
        </a:p>
      </dgm:t>
    </dgm:pt>
    <dgm:pt modelId="{844D8AE1-ABB0-45AB-A767-ABAB434F3537}">
      <dgm:prSet phldrT="[Text]"/>
      <dgm:spPr>
        <a:ln w="19050" cmpd="sng">
          <a:solidFill>
            <a:schemeClr val="accent2"/>
          </a:solidFill>
        </a:ln>
      </dgm:spPr>
      <dgm:t>
        <a:bodyPr/>
        <a:lstStyle/>
        <a:p>
          <a:r>
            <a:rPr lang="en-US" dirty="0" smtClean="0"/>
            <a:t>Computation expressions</a:t>
          </a:r>
          <a:endParaRPr lang="en-US" dirty="0"/>
        </a:p>
      </dgm:t>
    </dgm:pt>
    <dgm:pt modelId="{10B6E007-3AAD-451C-BAB8-CFF0C9EE1F30}" type="parTrans" cxnId="{B1BD3D82-937D-4F7E-9CF9-010954E4C734}">
      <dgm:prSet/>
      <dgm:spPr/>
      <dgm:t>
        <a:bodyPr/>
        <a:lstStyle/>
        <a:p>
          <a:endParaRPr lang="en-US"/>
        </a:p>
      </dgm:t>
    </dgm:pt>
    <dgm:pt modelId="{573E1E72-003E-4C52-96C1-23EDF9512E0F}" type="sibTrans" cxnId="{B1BD3D82-937D-4F7E-9CF9-010954E4C734}">
      <dgm:prSet/>
      <dgm:spPr/>
      <dgm:t>
        <a:bodyPr/>
        <a:lstStyle/>
        <a:p>
          <a:endParaRPr lang="en-US"/>
        </a:p>
      </dgm:t>
    </dgm:pt>
    <dgm:pt modelId="{29181537-AB00-43A7-8D77-0DEF5495B892}">
      <dgm:prSet phldrT="[Text]"/>
      <dgm:spPr>
        <a:ln w="19050" cmpd="sng">
          <a:solidFill>
            <a:schemeClr val="accent2"/>
          </a:solidFill>
        </a:ln>
      </dgm:spPr>
      <dgm:t>
        <a:bodyPr/>
        <a:lstStyle/>
        <a:p>
          <a:r>
            <a:rPr lang="en-US" dirty="0" smtClean="0"/>
            <a:t>Quotations</a:t>
          </a:r>
          <a:endParaRPr lang="en-US" dirty="0"/>
        </a:p>
      </dgm:t>
    </dgm:pt>
    <dgm:pt modelId="{3BE37463-8276-478C-B449-992F97DBB99C}" type="parTrans" cxnId="{8B738DD7-4B00-4296-87F0-444D67CB83A0}">
      <dgm:prSet/>
      <dgm:spPr/>
      <dgm:t>
        <a:bodyPr/>
        <a:lstStyle/>
        <a:p>
          <a:endParaRPr lang="en-US"/>
        </a:p>
      </dgm:t>
    </dgm:pt>
    <dgm:pt modelId="{3BA5B75B-5187-40F8-A120-57865B73F9FF}" type="sibTrans" cxnId="{8B738DD7-4B00-4296-87F0-444D67CB83A0}">
      <dgm:prSet/>
      <dgm:spPr/>
      <dgm:t>
        <a:bodyPr/>
        <a:lstStyle/>
        <a:p>
          <a:endParaRPr lang="en-US"/>
        </a:p>
      </dgm:t>
    </dgm:pt>
    <dgm:pt modelId="{43F8088A-383E-4D86-9A29-F03F82D71C25}">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Platform invoke</a:t>
          </a:r>
          <a:endParaRPr lang="en-US" dirty="0">
            <a:solidFill>
              <a:srgbClr val="FF0000"/>
            </a:solidFill>
          </a:endParaRPr>
        </a:p>
      </dgm:t>
    </dgm:pt>
    <dgm:pt modelId="{40F223EC-A673-4291-A119-EB10D74345A5}" type="parTrans" cxnId="{914998C3-1D6B-44FD-8158-01693238B30F}">
      <dgm:prSet/>
      <dgm:spPr/>
      <dgm:t>
        <a:bodyPr/>
        <a:lstStyle/>
        <a:p>
          <a:endParaRPr lang="en-US"/>
        </a:p>
      </dgm:t>
    </dgm:pt>
    <dgm:pt modelId="{74AEAB74-7295-463B-B81A-B49DC391326F}" type="sibTrans" cxnId="{914998C3-1D6B-44FD-8158-01693238B30F}">
      <dgm:prSet/>
      <dgm:spPr/>
      <dgm:t>
        <a:bodyPr/>
        <a:lstStyle/>
        <a:p>
          <a:endParaRPr lang="en-US"/>
        </a:p>
      </dgm:t>
    </dgm:pt>
    <dgm:pt modelId="{5ECF3979-C149-49E6-A1DE-25C8ED29C2B4}">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Custom numeric literals</a:t>
          </a:r>
          <a:endParaRPr lang="en-US" dirty="0">
            <a:solidFill>
              <a:srgbClr val="FF0000"/>
            </a:solidFill>
          </a:endParaRPr>
        </a:p>
      </dgm:t>
    </dgm:pt>
    <dgm:pt modelId="{8AB04FB9-2D5A-4F8E-A106-E9AEA4427D4B}" type="parTrans" cxnId="{F4765F7F-64EB-4552-AF11-857B6C62719C}">
      <dgm:prSet/>
      <dgm:spPr/>
      <dgm:t>
        <a:bodyPr/>
        <a:lstStyle/>
        <a:p>
          <a:endParaRPr lang="en-US"/>
        </a:p>
      </dgm:t>
    </dgm:pt>
    <dgm:pt modelId="{16E12CE7-8669-41D8-818E-30AF8CD6C1AC}" type="sibTrans" cxnId="{F4765F7F-64EB-4552-AF11-857B6C62719C}">
      <dgm:prSet/>
      <dgm:spPr/>
      <dgm:t>
        <a:bodyPr/>
        <a:lstStyle/>
        <a:p>
          <a:endParaRPr lang="en-US"/>
        </a:p>
      </dgm:t>
    </dgm:pt>
    <dgm:pt modelId="{5BF567C4-39C9-4DCF-80F3-1F590DF44166}">
      <dgm:prSet phldrT="[Text]"/>
      <dgm:spPr>
        <a:ln w="19050" cmpd="sng">
          <a:solidFill>
            <a:schemeClr val="accent2"/>
          </a:solidFill>
        </a:ln>
      </dgm:spPr>
      <dgm:t>
        <a:bodyPr/>
        <a:lstStyle/>
        <a:p>
          <a:r>
            <a:rPr lang="en-US" dirty="0" err="1" smtClean="0"/>
            <a:t>Inlining</a:t>
          </a:r>
          <a:endParaRPr lang="en-US" dirty="0"/>
        </a:p>
      </dgm:t>
    </dgm:pt>
    <dgm:pt modelId="{397B2C6C-A58D-4D47-AF7D-B15C582C2C43}" type="parTrans" cxnId="{162B5987-96E0-4536-AB3D-F0D4C86BBC14}">
      <dgm:prSet/>
      <dgm:spPr/>
      <dgm:t>
        <a:bodyPr/>
        <a:lstStyle/>
        <a:p>
          <a:endParaRPr lang="en-US"/>
        </a:p>
      </dgm:t>
    </dgm:pt>
    <dgm:pt modelId="{1701D35C-3E0D-47DB-8F84-CD08F2475B7A}" type="sibTrans" cxnId="{162B5987-96E0-4536-AB3D-F0D4C86BBC14}">
      <dgm:prSet/>
      <dgm:spPr/>
      <dgm:t>
        <a:bodyPr/>
        <a:lstStyle/>
        <a:p>
          <a:endParaRPr lang="en-US"/>
        </a:p>
      </dgm:t>
    </dgm:pt>
    <dgm:pt modelId="{A2C04480-594C-4E9E-94C5-103EA4DFA431}">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Member constraints</a:t>
          </a:r>
          <a:endParaRPr lang="en-US" dirty="0">
            <a:solidFill>
              <a:srgbClr val="FF0000"/>
            </a:solidFill>
          </a:endParaRPr>
        </a:p>
      </dgm:t>
    </dgm:pt>
    <dgm:pt modelId="{D047F84C-5108-452A-BBA0-5160E55630EF}" type="parTrans" cxnId="{7E7104EC-0CC4-47C5-99B6-83CBA03CDC03}">
      <dgm:prSet/>
      <dgm:spPr/>
      <dgm:t>
        <a:bodyPr/>
        <a:lstStyle/>
        <a:p>
          <a:endParaRPr lang="en-US"/>
        </a:p>
      </dgm:t>
    </dgm:pt>
    <dgm:pt modelId="{991F7CD4-C1FB-4CF6-B6D8-EC4208319CAF}" type="sibTrans" cxnId="{7E7104EC-0CC4-47C5-99B6-83CBA03CDC03}">
      <dgm:prSet/>
      <dgm:spPr/>
      <dgm:t>
        <a:bodyPr/>
        <a:lstStyle/>
        <a:p>
          <a:endParaRPr lang="en-US"/>
        </a:p>
      </dgm:t>
    </dgm:pt>
    <dgm:pt modelId="{BD8E011E-45EF-4D9F-B3F8-590EEDB0F9FB}">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Compiler service</a:t>
          </a:r>
          <a:endParaRPr lang="en-US" dirty="0">
            <a:solidFill>
              <a:srgbClr val="FF0000"/>
            </a:solidFill>
          </a:endParaRPr>
        </a:p>
      </dgm:t>
    </dgm:pt>
    <dgm:pt modelId="{A23C8118-9A34-40E7-BD62-25AA5BAE5DE2}" type="parTrans" cxnId="{35BC182B-AFA4-4373-AB09-E02A76BEC861}">
      <dgm:prSet/>
      <dgm:spPr/>
      <dgm:t>
        <a:bodyPr/>
        <a:lstStyle/>
        <a:p>
          <a:endParaRPr lang="en-US"/>
        </a:p>
      </dgm:t>
    </dgm:pt>
    <dgm:pt modelId="{2FADB385-B45B-4BC5-9C5F-EDB4B8C394A6}" type="sibTrans" cxnId="{35BC182B-AFA4-4373-AB09-E02A76BEC861}">
      <dgm:prSet/>
      <dgm:spPr/>
      <dgm:t>
        <a:bodyPr/>
        <a:lstStyle/>
        <a:p>
          <a:endParaRPr lang="en-US"/>
        </a:p>
      </dgm:t>
    </dgm:pt>
    <dgm:pt modelId="{2F4C6D2B-DF48-4E1F-8BD0-19A2714A04A6}">
      <dgm:prSet phldrT="[Text]"/>
      <dgm:spPr>
        <a:solidFill>
          <a:schemeClr val="bg1">
            <a:lumMod val="95000"/>
          </a:schemeClr>
        </a:solidFill>
        <a:ln w="38100">
          <a:solidFill>
            <a:srgbClr val="FF0000"/>
          </a:solidFill>
          <a:prstDash val="sysDot"/>
        </a:ln>
      </dgm:spPr>
      <dgm:t>
        <a:bodyPr/>
        <a:lstStyle/>
        <a:p>
          <a:r>
            <a:rPr lang="en-US" smtClean="0">
              <a:solidFill>
                <a:srgbClr val="FF0000"/>
              </a:solidFill>
            </a:rPr>
            <a:t>Authoring type providers</a:t>
          </a:r>
          <a:endParaRPr lang="en-US" dirty="0">
            <a:solidFill>
              <a:srgbClr val="FF0000"/>
            </a:solidFill>
          </a:endParaRPr>
        </a:p>
      </dgm:t>
    </dgm:pt>
    <dgm:pt modelId="{5C6102B2-3575-48A4-AF43-91AF3B7F08A3}" type="parTrans" cxnId="{0F66069A-950B-43AE-8455-689FEA80BFCC}">
      <dgm:prSet/>
      <dgm:spPr/>
      <dgm:t>
        <a:bodyPr/>
        <a:lstStyle/>
        <a:p>
          <a:endParaRPr lang="en-US"/>
        </a:p>
      </dgm:t>
    </dgm:pt>
    <dgm:pt modelId="{2F470981-49E2-45B6-BB74-771977913E8A}" type="sibTrans" cxnId="{0F66069A-950B-43AE-8455-689FEA80BFCC}">
      <dgm:prSet/>
      <dgm:spPr/>
      <dgm:t>
        <a:bodyPr/>
        <a:lstStyle/>
        <a:p>
          <a:endParaRPr lang="en-US"/>
        </a:p>
      </dgm:t>
    </dgm:pt>
    <dgm:pt modelId="{E983A9E8-0ACD-48A3-99C1-EF531E85D706}" type="pres">
      <dgm:prSet presAssocID="{EDC35DF3-8EA3-486F-810B-9876DDD7602B}" presName="Name0" presStyleCnt="0">
        <dgm:presLayoutVars>
          <dgm:dir/>
          <dgm:resizeHandles/>
        </dgm:presLayoutVars>
      </dgm:prSet>
      <dgm:spPr/>
      <dgm:t>
        <a:bodyPr/>
        <a:lstStyle/>
        <a:p>
          <a:endParaRPr lang="en-US"/>
        </a:p>
      </dgm:t>
    </dgm:pt>
    <dgm:pt modelId="{92E5AAF0-128F-4143-B7E7-F9BE45225D59}" type="pres">
      <dgm:prSet presAssocID="{143A7313-803D-463B-83C1-6A184B49FDF3}" presName="compNode" presStyleCnt="0"/>
      <dgm:spPr/>
      <dgm:t>
        <a:bodyPr/>
        <a:lstStyle/>
        <a:p>
          <a:endParaRPr lang="en-US"/>
        </a:p>
      </dgm:t>
    </dgm:pt>
    <dgm:pt modelId="{4BCEAA9C-7959-4EC2-86C6-63FC018F1EBB}" type="pres">
      <dgm:prSet presAssocID="{143A7313-803D-463B-83C1-6A184B49FDF3}" presName="dummyConnPt" presStyleCnt="0"/>
      <dgm:spPr/>
      <dgm:t>
        <a:bodyPr/>
        <a:lstStyle/>
        <a:p>
          <a:endParaRPr lang="en-US"/>
        </a:p>
      </dgm:t>
    </dgm:pt>
    <dgm:pt modelId="{ECBBD256-FB24-4156-80FB-7E4E096ABE1A}" type="pres">
      <dgm:prSet presAssocID="{143A7313-803D-463B-83C1-6A184B49FDF3}" presName="node" presStyleLbl="node1" presStyleIdx="0" presStyleCnt="48">
        <dgm:presLayoutVars>
          <dgm:bulletEnabled val="1"/>
        </dgm:presLayoutVars>
      </dgm:prSet>
      <dgm:spPr/>
      <dgm:t>
        <a:bodyPr/>
        <a:lstStyle/>
        <a:p>
          <a:endParaRPr lang="en-US"/>
        </a:p>
      </dgm:t>
    </dgm:pt>
    <dgm:pt modelId="{B49F5060-2058-4B5C-BC32-61B416376AE6}" type="pres">
      <dgm:prSet presAssocID="{DB88B5D6-09CE-4C35-8E11-A19F5E6A9548}" presName="sibTrans" presStyleLbl="bgSibTrans2D1" presStyleIdx="0" presStyleCnt="47"/>
      <dgm:spPr/>
      <dgm:t>
        <a:bodyPr/>
        <a:lstStyle/>
        <a:p>
          <a:endParaRPr lang="en-US"/>
        </a:p>
      </dgm:t>
    </dgm:pt>
    <dgm:pt modelId="{41112E08-F562-4E9C-89B9-2DCB7D45758E}" type="pres">
      <dgm:prSet presAssocID="{7A70FC68-F852-4281-95D0-07107AC3299C}" presName="compNode" presStyleCnt="0"/>
      <dgm:spPr/>
      <dgm:t>
        <a:bodyPr/>
        <a:lstStyle/>
        <a:p>
          <a:endParaRPr lang="en-US"/>
        </a:p>
      </dgm:t>
    </dgm:pt>
    <dgm:pt modelId="{25CA718C-9BC1-4382-8EBE-4F4B32DACFCC}" type="pres">
      <dgm:prSet presAssocID="{7A70FC68-F852-4281-95D0-07107AC3299C}" presName="dummyConnPt" presStyleCnt="0"/>
      <dgm:spPr/>
      <dgm:t>
        <a:bodyPr/>
        <a:lstStyle/>
        <a:p>
          <a:endParaRPr lang="en-US"/>
        </a:p>
      </dgm:t>
    </dgm:pt>
    <dgm:pt modelId="{8DBF5B2F-9737-4639-AE84-59C9B2A8CE38}" type="pres">
      <dgm:prSet presAssocID="{7A70FC68-F852-4281-95D0-07107AC3299C}" presName="node" presStyleLbl="node1" presStyleIdx="1" presStyleCnt="48">
        <dgm:presLayoutVars>
          <dgm:bulletEnabled val="1"/>
        </dgm:presLayoutVars>
      </dgm:prSet>
      <dgm:spPr/>
      <dgm:t>
        <a:bodyPr/>
        <a:lstStyle/>
        <a:p>
          <a:endParaRPr lang="en-US"/>
        </a:p>
      </dgm:t>
    </dgm:pt>
    <dgm:pt modelId="{D46E3012-BBFC-47F0-9CFE-4AC19AEA3393}" type="pres">
      <dgm:prSet presAssocID="{9CAE4F40-4AEF-4AE9-9373-F59ED08A3E33}" presName="sibTrans" presStyleLbl="bgSibTrans2D1" presStyleIdx="1" presStyleCnt="47"/>
      <dgm:spPr/>
      <dgm:t>
        <a:bodyPr/>
        <a:lstStyle/>
        <a:p>
          <a:endParaRPr lang="en-US"/>
        </a:p>
      </dgm:t>
    </dgm:pt>
    <dgm:pt modelId="{4891C257-C690-4085-A04D-FAC72783F8D9}" type="pres">
      <dgm:prSet presAssocID="{3B8B316A-3DCD-4CBC-AD39-A486115C33B6}" presName="compNode" presStyleCnt="0"/>
      <dgm:spPr/>
      <dgm:t>
        <a:bodyPr/>
        <a:lstStyle/>
        <a:p>
          <a:endParaRPr lang="en-US"/>
        </a:p>
      </dgm:t>
    </dgm:pt>
    <dgm:pt modelId="{B9A7ADCC-319C-419A-972F-401DFFD62094}" type="pres">
      <dgm:prSet presAssocID="{3B8B316A-3DCD-4CBC-AD39-A486115C33B6}" presName="dummyConnPt" presStyleCnt="0"/>
      <dgm:spPr/>
      <dgm:t>
        <a:bodyPr/>
        <a:lstStyle/>
        <a:p>
          <a:endParaRPr lang="en-US"/>
        </a:p>
      </dgm:t>
    </dgm:pt>
    <dgm:pt modelId="{142DEAC1-7874-4C8E-9D51-017CA555540B}" type="pres">
      <dgm:prSet presAssocID="{3B8B316A-3DCD-4CBC-AD39-A486115C33B6}" presName="node" presStyleLbl="node1" presStyleIdx="2" presStyleCnt="48">
        <dgm:presLayoutVars>
          <dgm:bulletEnabled val="1"/>
        </dgm:presLayoutVars>
      </dgm:prSet>
      <dgm:spPr/>
      <dgm:t>
        <a:bodyPr/>
        <a:lstStyle/>
        <a:p>
          <a:endParaRPr lang="en-US"/>
        </a:p>
      </dgm:t>
    </dgm:pt>
    <dgm:pt modelId="{8D058CCF-7CDC-4351-8F3E-37A437BD6230}" type="pres">
      <dgm:prSet presAssocID="{651E0FEF-C4E7-43C2-8998-C845B45D4508}" presName="sibTrans" presStyleLbl="bgSibTrans2D1" presStyleIdx="2" presStyleCnt="47"/>
      <dgm:spPr/>
      <dgm:t>
        <a:bodyPr/>
        <a:lstStyle/>
        <a:p>
          <a:endParaRPr lang="en-US"/>
        </a:p>
      </dgm:t>
    </dgm:pt>
    <dgm:pt modelId="{FCC0E165-ADF3-41DB-A1ED-6665ED89CEA9}" type="pres">
      <dgm:prSet presAssocID="{1DD3D74E-8064-4ABD-91A7-FE796CDC57CD}" presName="compNode" presStyleCnt="0"/>
      <dgm:spPr/>
      <dgm:t>
        <a:bodyPr/>
        <a:lstStyle/>
        <a:p>
          <a:endParaRPr lang="en-US"/>
        </a:p>
      </dgm:t>
    </dgm:pt>
    <dgm:pt modelId="{36113C77-E80A-4820-9555-C4BF7E5B361B}" type="pres">
      <dgm:prSet presAssocID="{1DD3D74E-8064-4ABD-91A7-FE796CDC57CD}" presName="dummyConnPt" presStyleCnt="0"/>
      <dgm:spPr/>
      <dgm:t>
        <a:bodyPr/>
        <a:lstStyle/>
        <a:p>
          <a:endParaRPr lang="en-US"/>
        </a:p>
      </dgm:t>
    </dgm:pt>
    <dgm:pt modelId="{A04F51E0-284C-41DB-81A0-45127DD2F8AC}" type="pres">
      <dgm:prSet presAssocID="{1DD3D74E-8064-4ABD-91A7-FE796CDC57CD}" presName="node" presStyleLbl="node1" presStyleIdx="3" presStyleCnt="48">
        <dgm:presLayoutVars>
          <dgm:bulletEnabled val="1"/>
        </dgm:presLayoutVars>
      </dgm:prSet>
      <dgm:spPr/>
      <dgm:t>
        <a:bodyPr/>
        <a:lstStyle/>
        <a:p>
          <a:endParaRPr lang="en-US"/>
        </a:p>
      </dgm:t>
    </dgm:pt>
    <dgm:pt modelId="{CB8B5AE6-E79B-4B12-9753-50FA36E6B4FE}" type="pres">
      <dgm:prSet presAssocID="{5727183C-321E-47AB-95FF-5FE5D51F54B7}" presName="sibTrans" presStyleLbl="bgSibTrans2D1" presStyleIdx="3" presStyleCnt="47"/>
      <dgm:spPr/>
      <dgm:t>
        <a:bodyPr/>
        <a:lstStyle/>
        <a:p>
          <a:endParaRPr lang="en-US"/>
        </a:p>
      </dgm:t>
    </dgm:pt>
    <dgm:pt modelId="{F41763A6-1F7F-48B3-AD4D-D33D984DE863}" type="pres">
      <dgm:prSet presAssocID="{5C6578C9-0472-4401-8E97-545C89E5AF46}" presName="compNode" presStyleCnt="0"/>
      <dgm:spPr/>
      <dgm:t>
        <a:bodyPr/>
        <a:lstStyle/>
        <a:p>
          <a:endParaRPr lang="en-US"/>
        </a:p>
      </dgm:t>
    </dgm:pt>
    <dgm:pt modelId="{FE391360-2C63-40E4-9C39-BCA0B77487B9}" type="pres">
      <dgm:prSet presAssocID="{5C6578C9-0472-4401-8E97-545C89E5AF46}" presName="dummyConnPt" presStyleCnt="0"/>
      <dgm:spPr/>
      <dgm:t>
        <a:bodyPr/>
        <a:lstStyle/>
        <a:p>
          <a:endParaRPr lang="en-US"/>
        </a:p>
      </dgm:t>
    </dgm:pt>
    <dgm:pt modelId="{1983073E-69A4-4812-9B65-9E19100AAE1B}" type="pres">
      <dgm:prSet presAssocID="{5C6578C9-0472-4401-8E97-545C89E5AF46}" presName="node" presStyleLbl="node1" presStyleIdx="4" presStyleCnt="48">
        <dgm:presLayoutVars>
          <dgm:bulletEnabled val="1"/>
        </dgm:presLayoutVars>
      </dgm:prSet>
      <dgm:spPr/>
      <dgm:t>
        <a:bodyPr/>
        <a:lstStyle/>
        <a:p>
          <a:endParaRPr lang="en-US"/>
        </a:p>
      </dgm:t>
    </dgm:pt>
    <dgm:pt modelId="{FC62F683-2A59-4BEC-BBF2-C10DE83B9883}" type="pres">
      <dgm:prSet presAssocID="{3C0694CE-96F2-4D95-9928-FF1158905FB5}" presName="sibTrans" presStyleLbl="bgSibTrans2D1" presStyleIdx="4" presStyleCnt="47"/>
      <dgm:spPr/>
      <dgm:t>
        <a:bodyPr/>
        <a:lstStyle/>
        <a:p>
          <a:endParaRPr lang="en-US"/>
        </a:p>
      </dgm:t>
    </dgm:pt>
    <dgm:pt modelId="{C5C8B128-443D-4DC0-B210-0EBA84A12504}" type="pres">
      <dgm:prSet presAssocID="{E3432028-213C-4915-A224-7FED42A8BE52}" presName="compNode" presStyleCnt="0"/>
      <dgm:spPr/>
      <dgm:t>
        <a:bodyPr/>
        <a:lstStyle/>
        <a:p>
          <a:endParaRPr lang="en-US"/>
        </a:p>
      </dgm:t>
    </dgm:pt>
    <dgm:pt modelId="{4A97E933-4C67-48E9-A335-303A3EC57BC2}" type="pres">
      <dgm:prSet presAssocID="{E3432028-213C-4915-A224-7FED42A8BE52}" presName="dummyConnPt" presStyleCnt="0"/>
      <dgm:spPr/>
      <dgm:t>
        <a:bodyPr/>
        <a:lstStyle/>
        <a:p>
          <a:endParaRPr lang="en-US"/>
        </a:p>
      </dgm:t>
    </dgm:pt>
    <dgm:pt modelId="{A10D4639-516F-4D62-9C6E-752ABCD190BC}" type="pres">
      <dgm:prSet presAssocID="{E3432028-213C-4915-A224-7FED42A8BE52}" presName="node" presStyleLbl="node1" presStyleIdx="5" presStyleCnt="48">
        <dgm:presLayoutVars>
          <dgm:bulletEnabled val="1"/>
        </dgm:presLayoutVars>
      </dgm:prSet>
      <dgm:spPr/>
      <dgm:t>
        <a:bodyPr/>
        <a:lstStyle/>
        <a:p>
          <a:endParaRPr lang="en-US"/>
        </a:p>
      </dgm:t>
    </dgm:pt>
    <dgm:pt modelId="{EAD28A53-6AA8-459D-8549-8A501E9FB0B5}" type="pres">
      <dgm:prSet presAssocID="{35418022-06EB-47B8-8696-48D9C315D908}" presName="sibTrans" presStyleLbl="bgSibTrans2D1" presStyleIdx="5" presStyleCnt="47"/>
      <dgm:spPr/>
      <dgm:t>
        <a:bodyPr/>
        <a:lstStyle/>
        <a:p>
          <a:endParaRPr lang="en-US"/>
        </a:p>
      </dgm:t>
    </dgm:pt>
    <dgm:pt modelId="{78C6D9BC-BF31-492C-B1C8-A5E8A1CCEDE7}" type="pres">
      <dgm:prSet presAssocID="{906787AD-89B1-4885-B7DB-4DADC2EC3EB9}" presName="compNode" presStyleCnt="0"/>
      <dgm:spPr/>
      <dgm:t>
        <a:bodyPr/>
        <a:lstStyle/>
        <a:p>
          <a:endParaRPr lang="en-US"/>
        </a:p>
      </dgm:t>
    </dgm:pt>
    <dgm:pt modelId="{C4E7B505-799A-44B7-BE61-94E7D5ED0C9D}" type="pres">
      <dgm:prSet presAssocID="{906787AD-89B1-4885-B7DB-4DADC2EC3EB9}" presName="dummyConnPt" presStyleCnt="0"/>
      <dgm:spPr/>
      <dgm:t>
        <a:bodyPr/>
        <a:lstStyle/>
        <a:p>
          <a:endParaRPr lang="en-US"/>
        </a:p>
      </dgm:t>
    </dgm:pt>
    <dgm:pt modelId="{8C4335A0-1D3D-492D-9BBB-B42CD1C6ACE2}" type="pres">
      <dgm:prSet presAssocID="{906787AD-89B1-4885-B7DB-4DADC2EC3EB9}" presName="node" presStyleLbl="node1" presStyleIdx="6" presStyleCnt="48">
        <dgm:presLayoutVars>
          <dgm:bulletEnabled val="1"/>
        </dgm:presLayoutVars>
      </dgm:prSet>
      <dgm:spPr/>
      <dgm:t>
        <a:bodyPr/>
        <a:lstStyle/>
        <a:p>
          <a:endParaRPr lang="en-US"/>
        </a:p>
      </dgm:t>
    </dgm:pt>
    <dgm:pt modelId="{0349B4E2-7AD4-4F30-A068-1A6887360328}" type="pres">
      <dgm:prSet presAssocID="{DA980042-1070-49AA-AAB6-113CD4927EB4}" presName="sibTrans" presStyleLbl="bgSibTrans2D1" presStyleIdx="6" presStyleCnt="47"/>
      <dgm:spPr/>
      <dgm:t>
        <a:bodyPr/>
        <a:lstStyle/>
        <a:p>
          <a:endParaRPr lang="en-US"/>
        </a:p>
      </dgm:t>
    </dgm:pt>
    <dgm:pt modelId="{C34A9209-F8A9-411A-A792-BB57B932E0A6}" type="pres">
      <dgm:prSet presAssocID="{C16D0C84-B93F-4EEE-8030-4C2739AD7ECC}" presName="compNode" presStyleCnt="0"/>
      <dgm:spPr/>
      <dgm:t>
        <a:bodyPr/>
        <a:lstStyle/>
        <a:p>
          <a:endParaRPr lang="en-US"/>
        </a:p>
      </dgm:t>
    </dgm:pt>
    <dgm:pt modelId="{01C1461B-6323-4D17-9480-CC141512486B}" type="pres">
      <dgm:prSet presAssocID="{C16D0C84-B93F-4EEE-8030-4C2739AD7ECC}" presName="dummyConnPt" presStyleCnt="0"/>
      <dgm:spPr/>
      <dgm:t>
        <a:bodyPr/>
        <a:lstStyle/>
        <a:p>
          <a:endParaRPr lang="en-US"/>
        </a:p>
      </dgm:t>
    </dgm:pt>
    <dgm:pt modelId="{C1682CE5-9F25-43CD-8AEC-1881959A4561}" type="pres">
      <dgm:prSet presAssocID="{C16D0C84-B93F-4EEE-8030-4C2739AD7ECC}" presName="node" presStyleLbl="node1" presStyleIdx="7" presStyleCnt="48">
        <dgm:presLayoutVars>
          <dgm:bulletEnabled val="1"/>
        </dgm:presLayoutVars>
      </dgm:prSet>
      <dgm:spPr/>
      <dgm:t>
        <a:bodyPr/>
        <a:lstStyle/>
        <a:p>
          <a:endParaRPr lang="en-US"/>
        </a:p>
      </dgm:t>
    </dgm:pt>
    <dgm:pt modelId="{D0838123-5C2F-47CE-968C-C0BB01B57662}" type="pres">
      <dgm:prSet presAssocID="{9B5B238F-A01E-4603-A6AC-D9D1B93DD1E4}" presName="sibTrans" presStyleLbl="bgSibTrans2D1" presStyleIdx="7" presStyleCnt="47"/>
      <dgm:spPr/>
      <dgm:t>
        <a:bodyPr/>
        <a:lstStyle/>
        <a:p>
          <a:endParaRPr lang="en-US"/>
        </a:p>
      </dgm:t>
    </dgm:pt>
    <dgm:pt modelId="{052DE563-EB27-4212-A15E-6073A91CB89A}" type="pres">
      <dgm:prSet presAssocID="{4B8F30CC-93D8-4DF1-BB73-7E9888A1615C}" presName="compNode" presStyleCnt="0"/>
      <dgm:spPr/>
      <dgm:t>
        <a:bodyPr/>
        <a:lstStyle/>
        <a:p>
          <a:endParaRPr lang="en-US"/>
        </a:p>
      </dgm:t>
    </dgm:pt>
    <dgm:pt modelId="{6D609D41-AA74-498C-A7A0-CDA3AB18B17E}" type="pres">
      <dgm:prSet presAssocID="{4B8F30CC-93D8-4DF1-BB73-7E9888A1615C}" presName="dummyConnPt" presStyleCnt="0"/>
      <dgm:spPr/>
      <dgm:t>
        <a:bodyPr/>
        <a:lstStyle/>
        <a:p>
          <a:endParaRPr lang="en-US"/>
        </a:p>
      </dgm:t>
    </dgm:pt>
    <dgm:pt modelId="{67353557-EA9E-47AC-8718-9AC7E1389A89}" type="pres">
      <dgm:prSet presAssocID="{4B8F30CC-93D8-4DF1-BB73-7E9888A1615C}" presName="node" presStyleLbl="node1" presStyleIdx="8" presStyleCnt="48">
        <dgm:presLayoutVars>
          <dgm:bulletEnabled val="1"/>
        </dgm:presLayoutVars>
      </dgm:prSet>
      <dgm:spPr/>
      <dgm:t>
        <a:bodyPr/>
        <a:lstStyle/>
        <a:p>
          <a:endParaRPr lang="en-US"/>
        </a:p>
      </dgm:t>
    </dgm:pt>
    <dgm:pt modelId="{0C9E2D2C-BEE9-47AD-A4E7-264ECE3140FD}" type="pres">
      <dgm:prSet presAssocID="{443C75F1-906D-4336-BB90-D0CEB38E8AAD}" presName="sibTrans" presStyleLbl="bgSibTrans2D1" presStyleIdx="8" presStyleCnt="47"/>
      <dgm:spPr/>
      <dgm:t>
        <a:bodyPr/>
        <a:lstStyle/>
        <a:p>
          <a:endParaRPr lang="en-US"/>
        </a:p>
      </dgm:t>
    </dgm:pt>
    <dgm:pt modelId="{5CF52F19-DA30-4B0B-90B3-799839925971}" type="pres">
      <dgm:prSet presAssocID="{E619882D-3DAA-438E-9D2B-17F184F65977}" presName="compNode" presStyleCnt="0"/>
      <dgm:spPr/>
      <dgm:t>
        <a:bodyPr/>
        <a:lstStyle/>
        <a:p>
          <a:endParaRPr lang="en-US"/>
        </a:p>
      </dgm:t>
    </dgm:pt>
    <dgm:pt modelId="{803B4968-D6B9-4F09-8C79-F2007FA31351}" type="pres">
      <dgm:prSet presAssocID="{E619882D-3DAA-438E-9D2B-17F184F65977}" presName="dummyConnPt" presStyleCnt="0"/>
      <dgm:spPr/>
      <dgm:t>
        <a:bodyPr/>
        <a:lstStyle/>
        <a:p>
          <a:endParaRPr lang="en-US"/>
        </a:p>
      </dgm:t>
    </dgm:pt>
    <dgm:pt modelId="{152653D6-FF21-4173-9298-A2ABA090641B}" type="pres">
      <dgm:prSet presAssocID="{E619882D-3DAA-438E-9D2B-17F184F65977}" presName="node" presStyleLbl="node1" presStyleIdx="9" presStyleCnt="48">
        <dgm:presLayoutVars>
          <dgm:bulletEnabled val="1"/>
        </dgm:presLayoutVars>
      </dgm:prSet>
      <dgm:spPr/>
      <dgm:t>
        <a:bodyPr/>
        <a:lstStyle/>
        <a:p>
          <a:endParaRPr lang="en-US"/>
        </a:p>
      </dgm:t>
    </dgm:pt>
    <dgm:pt modelId="{22936C25-1E14-4595-9DBE-8957CAA1D062}" type="pres">
      <dgm:prSet presAssocID="{3D20F6A3-9680-426F-9559-0C06B30758E7}" presName="sibTrans" presStyleLbl="bgSibTrans2D1" presStyleIdx="9" presStyleCnt="47"/>
      <dgm:spPr/>
      <dgm:t>
        <a:bodyPr/>
        <a:lstStyle/>
        <a:p>
          <a:endParaRPr lang="en-US"/>
        </a:p>
      </dgm:t>
    </dgm:pt>
    <dgm:pt modelId="{CA429E71-6295-4836-B23B-77C8832B31BE}" type="pres">
      <dgm:prSet presAssocID="{23975856-7818-4038-A4D8-E381EA63147B}" presName="compNode" presStyleCnt="0"/>
      <dgm:spPr/>
      <dgm:t>
        <a:bodyPr/>
        <a:lstStyle/>
        <a:p>
          <a:endParaRPr lang="en-US"/>
        </a:p>
      </dgm:t>
    </dgm:pt>
    <dgm:pt modelId="{68207F1C-0631-4D36-806E-86BAB84579D6}" type="pres">
      <dgm:prSet presAssocID="{23975856-7818-4038-A4D8-E381EA63147B}" presName="dummyConnPt" presStyleCnt="0"/>
      <dgm:spPr/>
      <dgm:t>
        <a:bodyPr/>
        <a:lstStyle/>
        <a:p>
          <a:endParaRPr lang="en-US"/>
        </a:p>
      </dgm:t>
    </dgm:pt>
    <dgm:pt modelId="{F268D091-F6B3-467F-9121-EFACD5688336}" type="pres">
      <dgm:prSet presAssocID="{23975856-7818-4038-A4D8-E381EA63147B}" presName="node" presStyleLbl="node1" presStyleIdx="10" presStyleCnt="48">
        <dgm:presLayoutVars>
          <dgm:bulletEnabled val="1"/>
        </dgm:presLayoutVars>
      </dgm:prSet>
      <dgm:spPr/>
      <dgm:t>
        <a:bodyPr/>
        <a:lstStyle/>
        <a:p>
          <a:endParaRPr lang="en-US"/>
        </a:p>
      </dgm:t>
    </dgm:pt>
    <dgm:pt modelId="{AEDB7C71-CB80-4F4C-BDB6-8850D2C721D4}" type="pres">
      <dgm:prSet presAssocID="{9C559E8C-0091-40A3-8DF0-807210F649FA}" presName="sibTrans" presStyleLbl="bgSibTrans2D1" presStyleIdx="10" presStyleCnt="47"/>
      <dgm:spPr/>
      <dgm:t>
        <a:bodyPr/>
        <a:lstStyle/>
        <a:p>
          <a:endParaRPr lang="en-US"/>
        </a:p>
      </dgm:t>
    </dgm:pt>
    <dgm:pt modelId="{84A71307-61D6-48CE-B573-CCF1AF47A9C2}" type="pres">
      <dgm:prSet presAssocID="{D9D447D4-E87D-49CF-95C8-9AE3F1984B77}" presName="compNode" presStyleCnt="0"/>
      <dgm:spPr/>
      <dgm:t>
        <a:bodyPr/>
        <a:lstStyle/>
        <a:p>
          <a:endParaRPr lang="en-US"/>
        </a:p>
      </dgm:t>
    </dgm:pt>
    <dgm:pt modelId="{A77975DC-DAC2-4E25-B684-0DC508488A9E}" type="pres">
      <dgm:prSet presAssocID="{D9D447D4-E87D-49CF-95C8-9AE3F1984B77}" presName="dummyConnPt" presStyleCnt="0"/>
      <dgm:spPr/>
      <dgm:t>
        <a:bodyPr/>
        <a:lstStyle/>
        <a:p>
          <a:endParaRPr lang="en-US"/>
        </a:p>
      </dgm:t>
    </dgm:pt>
    <dgm:pt modelId="{53EAD336-A421-440D-89E8-9F26236FCD2E}" type="pres">
      <dgm:prSet presAssocID="{D9D447D4-E87D-49CF-95C8-9AE3F1984B77}" presName="node" presStyleLbl="node1" presStyleIdx="11" presStyleCnt="48">
        <dgm:presLayoutVars>
          <dgm:bulletEnabled val="1"/>
        </dgm:presLayoutVars>
      </dgm:prSet>
      <dgm:spPr/>
      <dgm:t>
        <a:bodyPr/>
        <a:lstStyle/>
        <a:p>
          <a:endParaRPr lang="en-US"/>
        </a:p>
      </dgm:t>
    </dgm:pt>
    <dgm:pt modelId="{5817980F-91FB-466B-BC47-D53309260DE7}" type="pres">
      <dgm:prSet presAssocID="{6A1080C5-CE64-4753-A5E2-B6A3688FD316}" presName="sibTrans" presStyleLbl="bgSibTrans2D1" presStyleIdx="11" presStyleCnt="47"/>
      <dgm:spPr/>
      <dgm:t>
        <a:bodyPr/>
        <a:lstStyle/>
        <a:p>
          <a:endParaRPr lang="en-US"/>
        </a:p>
      </dgm:t>
    </dgm:pt>
    <dgm:pt modelId="{1E917748-D9F9-44D3-89AB-71771BE889B9}" type="pres">
      <dgm:prSet presAssocID="{AB2A4B11-8AC5-4C8A-AA7F-2EF706596CC6}" presName="compNode" presStyleCnt="0"/>
      <dgm:spPr/>
      <dgm:t>
        <a:bodyPr/>
        <a:lstStyle/>
        <a:p>
          <a:endParaRPr lang="en-US"/>
        </a:p>
      </dgm:t>
    </dgm:pt>
    <dgm:pt modelId="{ABD689B2-ECD0-4703-8B0E-6F271D861ED6}" type="pres">
      <dgm:prSet presAssocID="{AB2A4B11-8AC5-4C8A-AA7F-2EF706596CC6}" presName="dummyConnPt" presStyleCnt="0"/>
      <dgm:spPr/>
      <dgm:t>
        <a:bodyPr/>
        <a:lstStyle/>
        <a:p>
          <a:endParaRPr lang="en-US"/>
        </a:p>
      </dgm:t>
    </dgm:pt>
    <dgm:pt modelId="{EE856E25-7600-4BCA-A2FB-8EA0AFB5049C}" type="pres">
      <dgm:prSet presAssocID="{AB2A4B11-8AC5-4C8A-AA7F-2EF706596CC6}" presName="node" presStyleLbl="node1" presStyleIdx="12" presStyleCnt="48">
        <dgm:presLayoutVars>
          <dgm:bulletEnabled val="1"/>
        </dgm:presLayoutVars>
      </dgm:prSet>
      <dgm:spPr/>
      <dgm:t>
        <a:bodyPr/>
        <a:lstStyle/>
        <a:p>
          <a:endParaRPr lang="en-US"/>
        </a:p>
      </dgm:t>
    </dgm:pt>
    <dgm:pt modelId="{E3577246-F823-4B12-8B11-094C3A390EC4}" type="pres">
      <dgm:prSet presAssocID="{3D613838-52E8-4922-A51B-04010C2498BA}" presName="sibTrans" presStyleLbl="bgSibTrans2D1" presStyleIdx="12" presStyleCnt="47"/>
      <dgm:spPr/>
      <dgm:t>
        <a:bodyPr/>
        <a:lstStyle/>
        <a:p>
          <a:endParaRPr lang="en-US"/>
        </a:p>
      </dgm:t>
    </dgm:pt>
    <dgm:pt modelId="{2856E35A-2F64-4D2A-B23F-68E6A3ED6853}" type="pres">
      <dgm:prSet presAssocID="{F804CA51-B0FB-4C0B-983E-F31E5DA704E2}" presName="compNode" presStyleCnt="0"/>
      <dgm:spPr/>
      <dgm:t>
        <a:bodyPr/>
        <a:lstStyle/>
        <a:p>
          <a:endParaRPr lang="en-US"/>
        </a:p>
      </dgm:t>
    </dgm:pt>
    <dgm:pt modelId="{C82AAABD-80B1-4A5B-B970-0116D886B1C1}" type="pres">
      <dgm:prSet presAssocID="{F804CA51-B0FB-4C0B-983E-F31E5DA704E2}" presName="dummyConnPt" presStyleCnt="0"/>
      <dgm:spPr/>
      <dgm:t>
        <a:bodyPr/>
        <a:lstStyle/>
        <a:p>
          <a:endParaRPr lang="en-US"/>
        </a:p>
      </dgm:t>
    </dgm:pt>
    <dgm:pt modelId="{A8D3D1E7-B1AC-45F9-8F0D-79D81EA88AEF}" type="pres">
      <dgm:prSet presAssocID="{F804CA51-B0FB-4C0B-983E-F31E5DA704E2}" presName="node" presStyleLbl="node1" presStyleIdx="13" presStyleCnt="48">
        <dgm:presLayoutVars>
          <dgm:bulletEnabled val="1"/>
        </dgm:presLayoutVars>
      </dgm:prSet>
      <dgm:spPr/>
      <dgm:t>
        <a:bodyPr/>
        <a:lstStyle/>
        <a:p>
          <a:endParaRPr lang="en-US"/>
        </a:p>
      </dgm:t>
    </dgm:pt>
    <dgm:pt modelId="{E967584F-2C0F-4949-9F83-63763EA9DF30}" type="pres">
      <dgm:prSet presAssocID="{FC6CDEFC-4BED-4216-A0FD-116B18BC30EE}" presName="sibTrans" presStyleLbl="bgSibTrans2D1" presStyleIdx="13" presStyleCnt="47"/>
      <dgm:spPr/>
      <dgm:t>
        <a:bodyPr/>
        <a:lstStyle/>
        <a:p>
          <a:endParaRPr lang="en-US"/>
        </a:p>
      </dgm:t>
    </dgm:pt>
    <dgm:pt modelId="{B8F2F9EC-6D51-4E53-BF98-A9A12E42DDDC}" type="pres">
      <dgm:prSet presAssocID="{DD2DFDE6-7D86-4D18-9553-FABA1253E636}" presName="compNode" presStyleCnt="0"/>
      <dgm:spPr/>
      <dgm:t>
        <a:bodyPr/>
        <a:lstStyle/>
        <a:p>
          <a:endParaRPr lang="en-US"/>
        </a:p>
      </dgm:t>
    </dgm:pt>
    <dgm:pt modelId="{3DDBA0FB-E2A5-45C0-842C-66B6415BE205}" type="pres">
      <dgm:prSet presAssocID="{DD2DFDE6-7D86-4D18-9553-FABA1253E636}" presName="dummyConnPt" presStyleCnt="0"/>
      <dgm:spPr/>
      <dgm:t>
        <a:bodyPr/>
        <a:lstStyle/>
        <a:p>
          <a:endParaRPr lang="en-US"/>
        </a:p>
      </dgm:t>
    </dgm:pt>
    <dgm:pt modelId="{CB97447F-DD4C-4958-9265-064816BE4B79}" type="pres">
      <dgm:prSet presAssocID="{DD2DFDE6-7D86-4D18-9553-FABA1253E636}" presName="node" presStyleLbl="node1" presStyleIdx="14" presStyleCnt="48">
        <dgm:presLayoutVars>
          <dgm:bulletEnabled val="1"/>
        </dgm:presLayoutVars>
      </dgm:prSet>
      <dgm:spPr/>
      <dgm:t>
        <a:bodyPr/>
        <a:lstStyle/>
        <a:p>
          <a:endParaRPr lang="en-US"/>
        </a:p>
      </dgm:t>
    </dgm:pt>
    <dgm:pt modelId="{7CC35C63-ABDB-4C31-83B1-8D9182B58969}" type="pres">
      <dgm:prSet presAssocID="{73C897B8-B8E1-4FBB-AE18-C76ACB715CC6}" presName="sibTrans" presStyleLbl="bgSibTrans2D1" presStyleIdx="14" presStyleCnt="47"/>
      <dgm:spPr/>
      <dgm:t>
        <a:bodyPr/>
        <a:lstStyle/>
        <a:p>
          <a:endParaRPr lang="en-US"/>
        </a:p>
      </dgm:t>
    </dgm:pt>
    <dgm:pt modelId="{ABF95329-354B-495E-867E-D7395E86D332}" type="pres">
      <dgm:prSet presAssocID="{F5103FDB-8994-4260-BC9D-8D51105F6838}" presName="compNode" presStyleCnt="0"/>
      <dgm:spPr/>
      <dgm:t>
        <a:bodyPr/>
        <a:lstStyle/>
        <a:p>
          <a:endParaRPr lang="en-US"/>
        </a:p>
      </dgm:t>
    </dgm:pt>
    <dgm:pt modelId="{5B25B87B-1755-4A66-884B-CE514C6EEB0A}" type="pres">
      <dgm:prSet presAssocID="{F5103FDB-8994-4260-BC9D-8D51105F6838}" presName="dummyConnPt" presStyleCnt="0"/>
      <dgm:spPr/>
      <dgm:t>
        <a:bodyPr/>
        <a:lstStyle/>
        <a:p>
          <a:endParaRPr lang="en-US"/>
        </a:p>
      </dgm:t>
    </dgm:pt>
    <dgm:pt modelId="{D3281673-ECF4-455C-BDB1-1753FCD4F686}" type="pres">
      <dgm:prSet presAssocID="{F5103FDB-8994-4260-BC9D-8D51105F6838}" presName="node" presStyleLbl="node1" presStyleIdx="15" presStyleCnt="48">
        <dgm:presLayoutVars>
          <dgm:bulletEnabled val="1"/>
        </dgm:presLayoutVars>
      </dgm:prSet>
      <dgm:spPr/>
      <dgm:t>
        <a:bodyPr/>
        <a:lstStyle/>
        <a:p>
          <a:endParaRPr lang="en-US"/>
        </a:p>
      </dgm:t>
    </dgm:pt>
    <dgm:pt modelId="{1F21ACCB-785D-4C8B-BD14-93C8F94C69BB}" type="pres">
      <dgm:prSet presAssocID="{E2848498-B336-40B2-BDFF-7B51B1AE5E9A}" presName="sibTrans" presStyleLbl="bgSibTrans2D1" presStyleIdx="15" presStyleCnt="47"/>
      <dgm:spPr/>
      <dgm:t>
        <a:bodyPr/>
        <a:lstStyle/>
        <a:p>
          <a:endParaRPr lang="en-US"/>
        </a:p>
      </dgm:t>
    </dgm:pt>
    <dgm:pt modelId="{F3FC5517-7AF9-4D1B-B41A-44E0E6AA0852}" type="pres">
      <dgm:prSet presAssocID="{BBDEDB82-D0A3-4267-B17C-7C6C0DBA56B2}" presName="compNode" presStyleCnt="0"/>
      <dgm:spPr/>
      <dgm:t>
        <a:bodyPr/>
        <a:lstStyle/>
        <a:p>
          <a:endParaRPr lang="en-US"/>
        </a:p>
      </dgm:t>
    </dgm:pt>
    <dgm:pt modelId="{99A85959-E9D9-4D8C-80E4-164726847645}" type="pres">
      <dgm:prSet presAssocID="{BBDEDB82-D0A3-4267-B17C-7C6C0DBA56B2}" presName="dummyConnPt" presStyleCnt="0"/>
      <dgm:spPr/>
      <dgm:t>
        <a:bodyPr/>
        <a:lstStyle/>
        <a:p>
          <a:endParaRPr lang="en-US"/>
        </a:p>
      </dgm:t>
    </dgm:pt>
    <dgm:pt modelId="{49FC7F89-1DF3-4822-8A5A-E572B109FDB7}" type="pres">
      <dgm:prSet presAssocID="{BBDEDB82-D0A3-4267-B17C-7C6C0DBA56B2}" presName="node" presStyleLbl="node1" presStyleIdx="16" presStyleCnt="48">
        <dgm:presLayoutVars>
          <dgm:bulletEnabled val="1"/>
        </dgm:presLayoutVars>
      </dgm:prSet>
      <dgm:spPr/>
      <dgm:t>
        <a:bodyPr/>
        <a:lstStyle/>
        <a:p>
          <a:endParaRPr lang="en-US"/>
        </a:p>
      </dgm:t>
    </dgm:pt>
    <dgm:pt modelId="{7E2CD308-48D9-47B4-9B7D-53C9972085C5}" type="pres">
      <dgm:prSet presAssocID="{A191F7D9-62C7-4614-8503-7B68E56B29C9}" presName="sibTrans" presStyleLbl="bgSibTrans2D1" presStyleIdx="16" presStyleCnt="47"/>
      <dgm:spPr/>
      <dgm:t>
        <a:bodyPr/>
        <a:lstStyle/>
        <a:p>
          <a:endParaRPr lang="en-US"/>
        </a:p>
      </dgm:t>
    </dgm:pt>
    <dgm:pt modelId="{34EBF70E-537C-41D9-A6F0-EBAD6706AB54}" type="pres">
      <dgm:prSet presAssocID="{1352E84D-F95E-43BD-A266-53CDF593807B}" presName="compNode" presStyleCnt="0"/>
      <dgm:spPr/>
      <dgm:t>
        <a:bodyPr/>
        <a:lstStyle/>
        <a:p>
          <a:endParaRPr lang="en-US"/>
        </a:p>
      </dgm:t>
    </dgm:pt>
    <dgm:pt modelId="{96EBDFA5-F23A-491E-9115-ABB03AFFB474}" type="pres">
      <dgm:prSet presAssocID="{1352E84D-F95E-43BD-A266-53CDF593807B}" presName="dummyConnPt" presStyleCnt="0"/>
      <dgm:spPr/>
      <dgm:t>
        <a:bodyPr/>
        <a:lstStyle/>
        <a:p>
          <a:endParaRPr lang="en-US"/>
        </a:p>
      </dgm:t>
    </dgm:pt>
    <dgm:pt modelId="{97192DA3-CE7F-4648-822E-EB972C5E39B3}" type="pres">
      <dgm:prSet presAssocID="{1352E84D-F95E-43BD-A266-53CDF593807B}" presName="node" presStyleLbl="node1" presStyleIdx="17" presStyleCnt="48">
        <dgm:presLayoutVars>
          <dgm:bulletEnabled val="1"/>
        </dgm:presLayoutVars>
      </dgm:prSet>
      <dgm:spPr/>
      <dgm:t>
        <a:bodyPr/>
        <a:lstStyle/>
        <a:p>
          <a:endParaRPr lang="en-US"/>
        </a:p>
      </dgm:t>
    </dgm:pt>
    <dgm:pt modelId="{1E4BD3E6-6AC7-4FAC-9A38-E433176CD696}" type="pres">
      <dgm:prSet presAssocID="{580F059B-61F6-4EA6-8D80-33A0458E2B78}" presName="sibTrans" presStyleLbl="bgSibTrans2D1" presStyleIdx="17" presStyleCnt="47"/>
      <dgm:spPr/>
      <dgm:t>
        <a:bodyPr/>
        <a:lstStyle/>
        <a:p>
          <a:endParaRPr lang="en-US"/>
        </a:p>
      </dgm:t>
    </dgm:pt>
    <dgm:pt modelId="{E8F4214F-306B-47C1-B233-A1C239FE17DB}" type="pres">
      <dgm:prSet presAssocID="{C8E56268-03B7-4891-9ABD-CDA3BFA5949C}" presName="compNode" presStyleCnt="0"/>
      <dgm:spPr/>
      <dgm:t>
        <a:bodyPr/>
        <a:lstStyle/>
        <a:p>
          <a:endParaRPr lang="en-US"/>
        </a:p>
      </dgm:t>
    </dgm:pt>
    <dgm:pt modelId="{92567466-5065-4876-95B1-EEFA9BC0DC1D}" type="pres">
      <dgm:prSet presAssocID="{C8E56268-03B7-4891-9ABD-CDA3BFA5949C}" presName="dummyConnPt" presStyleCnt="0"/>
      <dgm:spPr/>
      <dgm:t>
        <a:bodyPr/>
        <a:lstStyle/>
        <a:p>
          <a:endParaRPr lang="en-US"/>
        </a:p>
      </dgm:t>
    </dgm:pt>
    <dgm:pt modelId="{22ED421A-1E5C-462B-9796-8395C4A1DEE1}" type="pres">
      <dgm:prSet presAssocID="{C8E56268-03B7-4891-9ABD-CDA3BFA5949C}" presName="node" presStyleLbl="node1" presStyleIdx="18" presStyleCnt="48">
        <dgm:presLayoutVars>
          <dgm:bulletEnabled val="1"/>
        </dgm:presLayoutVars>
      </dgm:prSet>
      <dgm:spPr/>
      <dgm:t>
        <a:bodyPr/>
        <a:lstStyle/>
        <a:p>
          <a:endParaRPr lang="en-US"/>
        </a:p>
      </dgm:t>
    </dgm:pt>
    <dgm:pt modelId="{A85648AB-C7FA-49AB-AB99-A3392FF7DDDF}" type="pres">
      <dgm:prSet presAssocID="{A5DBECA8-7CA8-4EC8-ABCD-39718386AE6F}" presName="sibTrans" presStyleLbl="bgSibTrans2D1" presStyleIdx="18" presStyleCnt="47"/>
      <dgm:spPr/>
      <dgm:t>
        <a:bodyPr/>
        <a:lstStyle/>
        <a:p>
          <a:endParaRPr lang="en-US"/>
        </a:p>
      </dgm:t>
    </dgm:pt>
    <dgm:pt modelId="{025077B0-98B9-44BF-8B21-1EA1F4402BBF}" type="pres">
      <dgm:prSet presAssocID="{B6851C8E-AF84-4273-9C16-0BDC62235FDA}" presName="compNode" presStyleCnt="0"/>
      <dgm:spPr/>
      <dgm:t>
        <a:bodyPr/>
        <a:lstStyle/>
        <a:p>
          <a:endParaRPr lang="en-US"/>
        </a:p>
      </dgm:t>
    </dgm:pt>
    <dgm:pt modelId="{1CC1911F-5117-4D03-BB75-55FE88FE91C8}" type="pres">
      <dgm:prSet presAssocID="{B6851C8E-AF84-4273-9C16-0BDC62235FDA}" presName="dummyConnPt" presStyleCnt="0"/>
      <dgm:spPr/>
      <dgm:t>
        <a:bodyPr/>
        <a:lstStyle/>
        <a:p>
          <a:endParaRPr lang="en-US"/>
        </a:p>
      </dgm:t>
    </dgm:pt>
    <dgm:pt modelId="{31AC543E-08A8-45FF-8206-94853DFF02A4}" type="pres">
      <dgm:prSet presAssocID="{B6851C8E-AF84-4273-9C16-0BDC62235FDA}" presName="node" presStyleLbl="node1" presStyleIdx="19" presStyleCnt="48">
        <dgm:presLayoutVars>
          <dgm:bulletEnabled val="1"/>
        </dgm:presLayoutVars>
      </dgm:prSet>
      <dgm:spPr/>
      <dgm:t>
        <a:bodyPr/>
        <a:lstStyle/>
        <a:p>
          <a:endParaRPr lang="en-US"/>
        </a:p>
      </dgm:t>
    </dgm:pt>
    <dgm:pt modelId="{938D3C1D-D75F-439E-B77E-89FAA2B067E7}" type="pres">
      <dgm:prSet presAssocID="{F9813EF7-5856-48AB-A1E8-0C26DBA12384}" presName="sibTrans" presStyleLbl="bgSibTrans2D1" presStyleIdx="19" presStyleCnt="47"/>
      <dgm:spPr/>
      <dgm:t>
        <a:bodyPr/>
        <a:lstStyle/>
        <a:p>
          <a:endParaRPr lang="en-US"/>
        </a:p>
      </dgm:t>
    </dgm:pt>
    <dgm:pt modelId="{C7850773-0442-4BB2-9F4C-54DD6A454B20}" type="pres">
      <dgm:prSet presAssocID="{4464C143-EC30-4947-A283-8D4AE06CC782}" presName="compNode" presStyleCnt="0"/>
      <dgm:spPr/>
      <dgm:t>
        <a:bodyPr/>
        <a:lstStyle/>
        <a:p>
          <a:endParaRPr lang="en-US"/>
        </a:p>
      </dgm:t>
    </dgm:pt>
    <dgm:pt modelId="{5D853CE4-8ED2-454F-AF55-0163C41B0C57}" type="pres">
      <dgm:prSet presAssocID="{4464C143-EC30-4947-A283-8D4AE06CC782}" presName="dummyConnPt" presStyleCnt="0"/>
      <dgm:spPr/>
      <dgm:t>
        <a:bodyPr/>
        <a:lstStyle/>
        <a:p>
          <a:endParaRPr lang="en-US"/>
        </a:p>
      </dgm:t>
    </dgm:pt>
    <dgm:pt modelId="{74D3DAA8-F5EE-466C-BE5A-78327AAC485E}" type="pres">
      <dgm:prSet presAssocID="{4464C143-EC30-4947-A283-8D4AE06CC782}" presName="node" presStyleLbl="node1" presStyleIdx="20" presStyleCnt="48">
        <dgm:presLayoutVars>
          <dgm:bulletEnabled val="1"/>
        </dgm:presLayoutVars>
      </dgm:prSet>
      <dgm:spPr/>
      <dgm:t>
        <a:bodyPr/>
        <a:lstStyle/>
        <a:p>
          <a:endParaRPr lang="en-US"/>
        </a:p>
      </dgm:t>
    </dgm:pt>
    <dgm:pt modelId="{B94CA16E-C3DB-4088-A03F-7EBA15DD5A66}" type="pres">
      <dgm:prSet presAssocID="{4D2FCD41-3C45-4081-A99F-A1A2D7EB7C23}" presName="sibTrans" presStyleLbl="bgSibTrans2D1" presStyleIdx="20" presStyleCnt="47"/>
      <dgm:spPr/>
      <dgm:t>
        <a:bodyPr/>
        <a:lstStyle/>
        <a:p>
          <a:endParaRPr lang="en-US"/>
        </a:p>
      </dgm:t>
    </dgm:pt>
    <dgm:pt modelId="{A9BA8E39-67F7-4D23-A99B-3844D1CF731D}" type="pres">
      <dgm:prSet presAssocID="{6777C60F-EBB2-4C1F-AE6C-D3951D373097}" presName="compNode" presStyleCnt="0"/>
      <dgm:spPr/>
      <dgm:t>
        <a:bodyPr/>
        <a:lstStyle/>
        <a:p>
          <a:endParaRPr lang="en-US"/>
        </a:p>
      </dgm:t>
    </dgm:pt>
    <dgm:pt modelId="{C15CA47B-70CD-4C4A-AA5E-890AF194C554}" type="pres">
      <dgm:prSet presAssocID="{6777C60F-EBB2-4C1F-AE6C-D3951D373097}" presName="dummyConnPt" presStyleCnt="0"/>
      <dgm:spPr/>
      <dgm:t>
        <a:bodyPr/>
        <a:lstStyle/>
        <a:p>
          <a:endParaRPr lang="en-US"/>
        </a:p>
      </dgm:t>
    </dgm:pt>
    <dgm:pt modelId="{F2764AB3-6386-419B-9359-F89440EF5A83}" type="pres">
      <dgm:prSet presAssocID="{6777C60F-EBB2-4C1F-AE6C-D3951D373097}" presName="node" presStyleLbl="node1" presStyleIdx="21" presStyleCnt="48">
        <dgm:presLayoutVars>
          <dgm:bulletEnabled val="1"/>
        </dgm:presLayoutVars>
      </dgm:prSet>
      <dgm:spPr/>
      <dgm:t>
        <a:bodyPr/>
        <a:lstStyle/>
        <a:p>
          <a:endParaRPr lang="en-US"/>
        </a:p>
      </dgm:t>
    </dgm:pt>
    <dgm:pt modelId="{492CDE2B-7C9C-4928-BEA0-99B74FB642EF}" type="pres">
      <dgm:prSet presAssocID="{CD244939-0294-41DF-AB99-0CE87490E835}" presName="sibTrans" presStyleLbl="bgSibTrans2D1" presStyleIdx="21" presStyleCnt="47"/>
      <dgm:spPr/>
      <dgm:t>
        <a:bodyPr/>
        <a:lstStyle/>
        <a:p>
          <a:endParaRPr lang="en-US"/>
        </a:p>
      </dgm:t>
    </dgm:pt>
    <dgm:pt modelId="{097B027B-2216-4BE6-9697-6013B8DA0CBF}" type="pres">
      <dgm:prSet presAssocID="{64E6BF15-AC95-41BB-8589-7383E3E60B56}" presName="compNode" presStyleCnt="0"/>
      <dgm:spPr/>
      <dgm:t>
        <a:bodyPr/>
        <a:lstStyle/>
        <a:p>
          <a:endParaRPr lang="en-US"/>
        </a:p>
      </dgm:t>
    </dgm:pt>
    <dgm:pt modelId="{B2DAA00C-FD52-4301-BB25-830973BBA5B8}" type="pres">
      <dgm:prSet presAssocID="{64E6BF15-AC95-41BB-8589-7383E3E60B56}" presName="dummyConnPt" presStyleCnt="0"/>
      <dgm:spPr/>
      <dgm:t>
        <a:bodyPr/>
        <a:lstStyle/>
        <a:p>
          <a:endParaRPr lang="en-US"/>
        </a:p>
      </dgm:t>
    </dgm:pt>
    <dgm:pt modelId="{6F00311B-5C5F-4357-961E-74EA5084DCD8}" type="pres">
      <dgm:prSet presAssocID="{64E6BF15-AC95-41BB-8589-7383E3E60B56}" presName="node" presStyleLbl="node1" presStyleIdx="22" presStyleCnt="48">
        <dgm:presLayoutVars>
          <dgm:bulletEnabled val="1"/>
        </dgm:presLayoutVars>
      </dgm:prSet>
      <dgm:spPr/>
      <dgm:t>
        <a:bodyPr/>
        <a:lstStyle/>
        <a:p>
          <a:endParaRPr lang="en-US"/>
        </a:p>
      </dgm:t>
    </dgm:pt>
    <dgm:pt modelId="{2263A570-D24B-4F6C-9B29-7C8FFD47634F}" type="pres">
      <dgm:prSet presAssocID="{9BAE260F-06CD-44DA-B55F-7EB32B7BC1C3}" presName="sibTrans" presStyleLbl="bgSibTrans2D1" presStyleIdx="22" presStyleCnt="47"/>
      <dgm:spPr/>
      <dgm:t>
        <a:bodyPr/>
        <a:lstStyle/>
        <a:p>
          <a:endParaRPr lang="en-US"/>
        </a:p>
      </dgm:t>
    </dgm:pt>
    <dgm:pt modelId="{9EE000D9-DDF1-4AEA-B320-BFC40C1B801C}" type="pres">
      <dgm:prSet presAssocID="{F7127CCE-E73F-4114-9BAA-23ADDFF02AE2}" presName="compNode" presStyleCnt="0"/>
      <dgm:spPr/>
      <dgm:t>
        <a:bodyPr/>
        <a:lstStyle/>
        <a:p>
          <a:endParaRPr lang="en-US"/>
        </a:p>
      </dgm:t>
    </dgm:pt>
    <dgm:pt modelId="{1DFB7E98-1222-4B4D-A923-DFCD48152D81}" type="pres">
      <dgm:prSet presAssocID="{F7127CCE-E73F-4114-9BAA-23ADDFF02AE2}" presName="dummyConnPt" presStyleCnt="0"/>
      <dgm:spPr/>
      <dgm:t>
        <a:bodyPr/>
        <a:lstStyle/>
        <a:p>
          <a:endParaRPr lang="en-US"/>
        </a:p>
      </dgm:t>
    </dgm:pt>
    <dgm:pt modelId="{6E26FA5D-5419-4606-ABEA-3D3C7B943EB3}" type="pres">
      <dgm:prSet presAssocID="{F7127CCE-E73F-4114-9BAA-23ADDFF02AE2}" presName="node" presStyleLbl="node1" presStyleIdx="23" presStyleCnt="48">
        <dgm:presLayoutVars>
          <dgm:bulletEnabled val="1"/>
        </dgm:presLayoutVars>
      </dgm:prSet>
      <dgm:spPr/>
      <dgm:t>
        <a:bodyPr/>
        <a:lstStyle/>
        <a:p>
          <a:endParaRPr lang="en-US"/>
        </a:p>
      </dgm:t>
    </dgm:pt>
    <dgm:pt modelId="{02C4CC9A-AB0B-4489-9FA3-4F8523435DF1}" type="pres">
      <dgm:prSet presAssocID="{E39F6292-D749-463D-A348-13C1945B42E7}" presName="sibTrans" presStyleLbl="bgSibTrans2D1" presStyleIdx="23" presStyleCnt="47"/>
      <dgm:spPr/>
      <dgm:t>
        <a:bodyPr/>
        <a:lstStyle/>
        <a:p>
          <a:endParaRPr lang="en-US"/>
        </a:p>
      </dgm:t>
    </dgm:pt>
    <dgm:pt modelId="{30BC513E-D53C-4466-9B3F-1BBE9681CA32}" type="pres">
      <dgm:prSet presAssocID="{A3D79C54-3656-4E06-9558-78B1AEAA6C7D}" presName="compNode" presStyleCnt="0"/>
      <dgm:spPr/>
      <dgm:t>
        <a:bodyPr/>
        <a:lstStyle/>
        <a:p>
          <a:endParaRPr lang="en-US"/>
        </a:p>
      </dgm:t>
    </dgm:pt>
    <dgm:pt modelId="{5F10DBFC-78A2-40D8-931D-38C293A18C4E}" type="pres">
      <dgm:prSet presAssocID="{A3D79C54-3656-4E06-9558-78B1AEAA6C7D}" presName="dummyConnPt" presStyleCnt="0"/>
      <dgm:spPr/>
      <dgm:t>
        <a:bodyPr/>
        <a:lstStyle/>
        <a:p>
          <a:endParaRPr lang="en-US"/>
        </a:p>
      </dgm:t>
    </dgm:pt>
    <dgm:pt modelId="{F4083F26-183A-4989-AD47-75A38B68F40A}" type="pres">
      <dgm:prSet presAssocID="{A3D79C54-3656-4E06-9558-78B1AEAA6C7D}" presName="node" presStyleLbl="node1" presStyleIdx="24" presStyleCnt="48">
        <dgm:presLayoutVars>
          <dgm:bulletEnabled val="1"/>
        </dgm:presLayoutVars>
      </dgm:prSet>
      <dgm:spPr/>
      <dgm:t>
        <a:bodyPr/>
        <a:lstStyle/>
        <a:p>
          <a:endParaRPr lang="en-US"/>
        </a:p>
      </dgm:t>
    </dgm:pt>
    <dgm:pt modelId="{CDE4F2D5-3E02-48B4-A98F-EFD01F3AEDC0}" type="pres">
      <dgm:prSet presAssocID="{2AF16959-2133-4848-BFE7-CF17D4A889C1}" presName="sibTrans" presStyleLbl="bgSibTrans2D1" presStyleIdx="24" presStyleCnt="47"/>
      <dgm:spPr/>
      <dgm:t>
        <a:bodyPr/>
        <a:lstStyle/>
        <a:p>
          <a:endParaRPr lang="en-US"/>
        </a:p>
      </dgm:t>
    </dgm:pt>
    <dgm:pt modelId="{F7E19BF1-B12C-45B5-8132-78170A2B87F6}" type="pres">
      <dgm:prSet presAssocID="{D1F1FD8F-7986-4313-A475-3CE3CA653B36}" presName="compNode" presStyleCnt="0"/>
      <dgm:spPr/>
      <dgm:t>
        <a:bodyPr/>
        <a:lstStyle/>
        <a:p>
          <a:endParaRPr lang="en-US"/>
        </a:p>
      </dgm:t>
    </dgm:pt>
    <dgm:pt modelId="{A120F919-FE53-4A1A-BD07-5069AA230A8A}" type="pres">
      <dgm:prSet presAssocID="{D1F1FD8F-7986-4313-A475-3CE3CA653B36}" presName="dummyConnPt" presStyleCnt="0"/>
      <dgm:spPr/>
      <dgm:t>
        <a:bodyPr/>
        <a:lstStyle/>
        <a:p>
          <a:endParaRPr lang="en-US"/>
        </a:p>
      </dgm:t>
    </dgm:pt>
    <dgm:pt modelId="{5A6BE0C0-2DDA-4CD9-AB74-4C0B8594BA11}" type="pres">
      <dgm:prSet presAssocID="{D1F1FD8F-7986-4313-A475-3CE3CA653B36}" presName="node" presStyleLbl="node1" presStyleIdx="25" presStyleCnt="48">
        <dgm:presLayoutVars>
          <dgm:bulletEnabled val="1"/>
        </dgm:presLayoutVars>
      </dgm:prSet>
      <dgm:spPr/>
      <dgm:t>
        <a:bodyPr/>
        <a:lstStyle/>
        <a:p>
          <a:endParaRPr lang="en-US"/>
        </a:p>
      </dgm:t>
    </dgm:pt>
    <dgm:pt modelId="{82E61A02-6746-47CB-9BD4-66BACE51B922}" type="pres">
      <dgm:prSet presAssocID="{4F851083-2563-412A-B367-1FF4E7C05AF5}" presName="sibTrans" presStyleLbl="bgSibTrans2D1" presStyleIdx="25" presStyleCnt="47"/>
      <dgm:spPr/>
      <dgm:t>
        <a:bodyPr/>
        <a:lstStyle/>
        <a:p>
          <a:endParaRPr lang="en-US"/>
        </a:p>
      </dgm:t>
    </dgm:pt>
    <dgm:pt modelId="{04BBA128-BD5A-4AAF-BE9A-C7E492DD1353}" type="pres">
      <dgm:prSet presAssocID="{E101E167-32B0-493E-8E13-8DFB14812D0E}" presName="compNode" presStyleCnt="0"/>
      <dgm:spPr/>
      <dgm:t>
        <a:bodyPr/>
        <a:lstStyle/>
        <a:p>
          <a:endParaRPr lang="en-US"/>
        </a:p>
      </dgm:t>
    </dgm:pt>
    <dgm:pt modelId="{EA8F8477-233E-4F2C-ADBA-D0BE7AA0382E}" type="pres">
      <dgm:prSet presAssocID="{E101E167-32B0-493E-8E13-8DFB14812D0E}" presName="dummyConnPt" presStyleCnt="0"/>
      <dgm:spPr/>
      <dgm:t>
        <a:bodyPr/>
        <a:lstStyle/>
        <a:p>
          <a:endParaRPr lang="en-US"/>
        </a:p>
      </dgm:t>
    </dgm:pt>
    <dgm:pt modelId="{5531596D-DE17-49BD-9F6D-240C6077B6A2}" type="pres">
      <dgm:prSet presAssocID="{E101E167-32B0-493E-8E13-8DFB14812D0E}" presName="node" presStyleLbl="node1" presStyleIdx="26" presStyleCnt="48">
        <dgm:presLayoutVars>
          <dgm:bulletEnabled val="1"/>
        </dgm:presLayoutVars>
      </dgm:prSet>
      <dgm:spPr/>
      <dgm:t>
        <a:bodyPr/>
        <a:lstStyle/>
        <a:p>
          <a:endParaRPr lang="en-US"/>
        </a:p>
      </dgm:t>
    </dgm:pt>
    <dgm:pt modelId="{24A68328-8CDE-467D-ADEE-3B8631535B99}" type="pres">
      <dgm:prSet presAssocID="{ACB3BD19-11ED-44D4-B218-7085A0A4547E}" presName="sibTrans" presStyleLbl="bgSibTrans2D1" presStyleIdx="26" presStyleCnt="47"/>
      <dgm:spPr/>
      <dgm:t>
        <a:bodyPr/>
        <a:lstStyle/>
        <a:p>
          <a:endParaRPr lang="en-US"/>
        </a:p>
      </dgm:t>
    </dgm:pt>
    <dgm:pt modelId="{7B4B0036-1BF7-4C5E-82B1-85BE2AAA0DD1}" type="pres">
      <dgm:prSet presAssocID="{A592D50A-1A2B-434B-A4DD-F584E92A65DF}" presName="compNode" presStyleCnt="0"/>
      <dgm:spPr/>
      <dgm:t>
        <a:bodyPr/>
        <a:lstStyle/>
        <a:p>
          <a:endParaRPr lang="en-US"/>
        </a:p>
      </dgm:t>
    </dgm:pt>
    <dgm:pt modelId="{F3005CAF-016C-4F11-B6B2-6169D357DCBA}" type="pres">
      <dgm:prSet presAssocID="{A592D50A-1A2B-434B-A4DD-F584E92A65DF}" presName="dummyConnPt" presStyleCnt="0"/>
      <dgm:spPr/>
      <dgm:t>
        <a:bodyPr/>
        <a:lstStyle/>
        <a:p>
          <a:endParaRPr lang="en-US"/>
        </a:p>
      </dgm:t>
    </dgm:pt>
    <dgm:pt modelId="{930EBA61-2D3A-48C0-97FB-1F4EEE76FF3D}" type="pres">
      <dgm:prSet presAssocID="{A592D50A-1A2B-434B-A4DD-F584E92A65DF}" presName="node" presStyleLbl="node1" presStyleIdx="27" presStyleCnt="48">
        <dgm:presLayoutVars>
          <dgm:bulletEnabled val="1"/>
        </dgm:presLayoutVars>
      </dgm:prSet>
      <dgm:spPr/>
      <dgm:t>
        <a:bodyPr/>
        <a:lstStyle/>
        <a:p>
          <a:endParaRPr lang="en-US"/>
        </a:p>
      </dgm:t>
    </dgm:pt>
    <dgm:pt modelId="{25569D40-CE6F-4835-BCB7-E649B530B848}" type="pres">
      <dgm:prSet presAssocID="{C801D5E9-254E-4CFD-90F7-611C1C4E89E6}" presName="sibTrans" presStyleLbl="bgSibTrans2D1" presStyleIdx="27" presStyleCnt="47"/>
      <dgm:spPr/>
      <dgm:t>
        <a:bodyPr/>
        <a:lstStyle/>
        <a:p>
          <a:endParaRPr lang="en-US"/>
        </a:p>
      </dgm:t>
    </dgm:pt>
    <dgm:pt modelId="{8A7C7583-DAF6-447B-8081-CA953EC4BC27}" type="pres">
      <dgm:prSet presAssocID="{ACB5A21C-19BC-44E8-9396-1CE2F4B32783}" presName="compNode" presStyleCnt="0"/>
      <dgm:spPr/>
      <dgm:t>
        <a:bodyPr/>
        <a:lstStyle/>
        <a:p>
          <a:endParaRPr lang="en-US"/>
        </a:p>
      </dgm:t>
    </dgm:pt>
    <dgm:pt modelId="{BC31079D-6362-44CD-8EC6-704CEA7E837D}" type="pres">
      <dgm:prSet presAssocID="{ACB5A21C-19BC-44E8-9396-1CE2F4B32783}" presName="dummyConnPt" presStyleCnt="0"/>
      <dgm:spPr/>
      <dgm:t>
        <a:bodyPr/>
        <a:lstStyle/>
        <a:p>
          <a:endParaRPr lang="en-US"/>
        </a:p>
      </dgm:t>
    </dgm:pt>
    <dgm:pt modelId="{DEEB3AAD-7692-4926-977B-4C47919915C2}" type="pres">
      <dgm:prSet presAssocID="{ACB5A21C-19BC-44E8-9396-1CE2F4B32783}" presName="node" presStyleLbl="node1" presStyleIdx="28" presStyleCnt="48">
        <dgm:presLayoutVars>
          <dgm:bulletEnabled val="1"/>
        </dgm:presLayoutVars>
      </dgm:prSet>
      <dgm:spPr/>
      <dgm:t>
        <a:bodyPr/>
        <a:lstStyle/>
        <a:p>
          <a:endParaRPr lang="en-US"/>
        </a:p>
      </dgm:t>
    </dgm:pt>
    <dgm:pt modelId="{00099002-9636-4764-9832-E18FE80A241C}" type="pres">
      <dgm:prSet presAssocID="{D03399F3-AE4A-4246-9599-D4679F9DA93A}" presName="sibTrans" presStyleLbl="bgSibTrans2D1" presStyleIdx="28" presStyleCnt="47"/>
      <dgm:spPr/>
      <dgm:t>
        <a:bodyPr/>
        <a:lstStyle/>
        <a:p>
          <a:endParaRPr lang="en-US"/>
        </a:p>
      </dgm:t>
    </dgm:pt>
    <dgm:pt modelId="{F819E47E-2775-4694-88FF-572F96822237}" type="pres">
      <dgm:prSet presAssocID="{09A4A932-DA4B-4768-94F0-290C057CE142}" presName="compNode" presStyleCnt="0"/>
      <dgm:spPr/>
      <dgm:t>
        <a:bodyPr/>
        <a:lstStyle/>
        <a:p>
          <a:endParaRPr lang="en-US"/>
        </a:p>
      </dgm:t>
    </dgm:pt>
    <dgm:pt modelId="{FC7CA8F1-EC7E-4E44-8B50-4E2EEFF52577}" type="pres">
      <dgm:prSet presAssocID="{09A4A932-DA4B-4768-94F0-290C057CE142}" presName="dummyConnPt" presStyleCnt="0"/>
      <dgm:spPr/>
      <dgm:t>
        <a:bodyPr/>
        <a:lstStyle/>
        <a:p>
          <a:endParaRPr lang="en-US"/>
        </a:p>
      </dgm:t>
    </dgm:pt>
    <dgm:pt modelId="{4E646776-3DD3-4DEF-9019-D73CC4AC63A0}" type="pres">
      <dgm:prSet presAssocID="{09A4A932-DA4B-4768-94F0-290C057CE142}" presName="node" presStyleLbl="node1" presStyleIdx="29" presStyleCnt="48">
        <dgm:presLayoutVars>
          <dgm:bulletEnabled val="1"/>
        </dgm:presLayoutVars>
      </dgm:prSet>
      <dgm:spPr/>
      <dgm:t>
        <a:bodyPr/>
        <a:lstStyle/>
        <a:p>
          <a:endParaRPr lang="en-US"/>
        </a:p>
      </dgm:t>
    </dgm:pt>
    <dgm:pt modelId="{507233A9-3467-4393-881D-C5F22D33F769}" type="pres">
      <dgm:prSet presAssocID="{26C2C9B5-9308-4AEC-BDD2-2E0F83433B7D}" presName="sibTrans" presStyleLbl="bgSibTrans2D1" presStyleIdx="29" presStyleCnt="47"/>
      <dgm:spPr/>
      <dgm:t>
        <a:bodyPr/>
        <a:lstStyle/>
        <a:p>
          <a:endParaRPr lang="en-US"/>
        </a:p>
      </dgm:t>
    </dgm:pt>
    <dgm:pt modelId="{8963B0B6-0AAC-47D1-8E20-03422F374960}" type="pres">
      <dgm:prSet presAssocID="{E7E4E84B-26CA-430C-BC08-43EDE36ECA80}" presName="compNode" presStyleCnt="0"/>
      <dgm:spPr/>
      <dgm:t>
        <a:bodyPr/>
        <a:lstStyle/>
        <a:p>
          <a:endParaRPr lang="en-US"/>
        </a:p>
      </dgm:t>
    </dgm:pt>
    <dgm:pt modelId="{7ECE6002-BC94-451F-A896-F866DFD53B3F}" type="pres">
      <dgm:prSet presAssocID="{E7E4E84B-26CA-430C-BC08-43EDE36ECA80}" presName="dummyConnPt" presStyleCnt="0"/>
      <dgm:spPr/>
      <dgm:t>
        <a:bodyPr/>
        <a:lstStyle/>
        <a:p>
          <a:endParaRPr lang="en-US"/>
        </a:p>
      </dgm:t>
    </dgm:pt>
    <dgm:pt modelId="{6BF6D354-3CB1-4FA9-9175-2A8A55CF2E66}" type="pres">
      <dgm:prSet presAssocID="{E7E4E84B-26CA-430C-BC08-43EDE36ECA80}" presName="node" presStyleLbl="node1" presStyleIdx="30" presStyleCnt="48">
        <dgm:presLayoutVars>
          <dgm:bulletEnabled val="1"/>
        </dgm:presLayoutVars>
      </dgm:prSet>
      <dgm:spPr/>
      <dgm:t>
        <a:bodyPr/>
        <a:lstStyle/>
        <a:p>
          <a:endParaRPr lang="en-US"/>
        </a:p>
      </dgm:t>
    </dgm:pt>
    <dgm:pt modelId="{FC3B5C48-6A5C-43D3-A13A-19C9F5B1EE36}" type="pres">
      <dgm:prSet presAssocID="{9F39DE9D-563E-4A0F-B4CF-2781F5AFA9A9}" presName="sibTrans" presStyleLbl="bgSibTrans2D1" presStyleIdx="30" presStyleCnt="47"/>
      <dgm:spPr/>
      <dgm:t>
        <a:bodyPr/>
        <a:lstStyle/>
        <a:p>
          <a:endParaRPr lang="en-US"/>
        </a:p>
      </dgm:t>
    </dgm:pt>
    <dgm:pt modelId="{E938231B-92F6-439E-9557-F53F3B27F022}" type="pres">
      <dgm:prSet presAssocID="{D563F18C-4FF4-4D31-B398-10235EE0330B}" presName="compNode" presStyleCnt="0"/>
      <dgm:spPr/>
      <dgm:t>
        <a:bodyPr/>
        <a:lstStyle/>
        <a:p>
          <a:endParaRPr lang="en-US"/>
        </a:p>
      </dgm:t>
    </dgm:pt>
    <dgm:pt modelId="{2FDA1D2D-0AE4-48B3-9AE6-9F091D733327}" type="pres">
      <dgm:prSet presAssocID="{D563F18C-4FF4-4D31-B398-10235EE0330B}" presName="dummyConnPt" presStyleCnt="0"/>
      <dgm:spPr/>
      <dgm:t>
        <a:bodyPr/>
        <a:lstStyle/>
        <a:p>
          <a:endParaRPr lang="en-US"/>
        </a:p>
      </dgm:t>
    </dgm:pt>
    <dgm:pt modelId="{103403AF-F770-43F1-85E9-4A8F3697AD84}" type="pres">
      <dgm:prSet presAssocID="{D563F18C-4FF4-4D31-B398-10235EE0330B}" presName="node" presStyleLbl="node1" presStyleIdx="31" presStyleCnt="48">
        <dgm:presLayoutVars>
          <dgm:bulletEnabled val="1"/>
        </dgm:presLayoutVars>
      </dgm:prSet>
      <dgm:spPr/>
      <dgm:t>
        <a:bodyPr/>
        <a:lstStyle/>
        <a:p>
          <a:endParaRPr lang="en-US"/>
        </a:p>
      </dgm:t>
    </dgm:pt>
    <dgm:pt modelId="{2659276A-53F7-447E-B83F-70A61498C8A5}" type="pres">
      <dgm:prSet presAssocID="{7DBA0216-D857-406D-AF3F-C469DDCA6E2B}" presName="sibTrans" presStyleLbl="bgSibTrans2D1" presStyleIdx="31" presStyleCnt="47"/>
      <dgm:spPr/>
      <dgm:t>
        <a:bodyPr/>
        <a:lstStyle/>
        <a:p>
          <a:endParaRPr lang="en-US"/>
        </a:p>
      </dgm:t>
    </dgm:pt>
    <dgm:pt modelId="{EFADC541-1C3A-418F-9C5F-B3387A9D31D9}" type="pres">
      <dgm:prSet presAssocID="{B6DB6638-8802-4A77-9FCD-C930E1BB21D3}" presName="compNode" presStyleCnt="0"/>
      <dgm:spPr/>
      <dgm:t>
        <a:bodyPr/>
        <a:lstStyle/>
        <a:p>
          <a:endParaRPr lang="en-US"/>
        </a:p>
      </dgm:t>
    </dgm:pt>
    <dgm:pt modelId="{0A270BFA-0575-4605-ADDC-7F072E24D064}" type="pres">
      <dgm:prSet presAssocID="{B6DB6638-8802-4A77-9FCD-C930E1BB21D3}" presName="dummyConnPt" presStyleCnt="0"/>
      <dgm:spPr/>
      <dgm:t>
        <a:bodyPr/>
        <a:lstStyle/>
        <a:p>
          <a:endParaRPr lang="en-US"/>
        </a:p>
      </dgm:t>
    </dgm:pt>
    <dgm:pt modelId="{820B40CF-DCBD-4520-93A6-EB0D2FEA2DF7}" type="pres">
      <dgm:prSet presAssocID="{B6DB6638-8802-4A77-9FCD-C930E1BB21D3}" presName="node" presStyleLbl="node1" presStyleIdx="32" presStyleCnt="48">
        <dgm:presLayoutVars>
          <dgm:bulletEnabled val="1"/>
        </dgm:presLayoutVars>
      </dgm:prSet>
      <dgm:spPr/>
      <dgm:t>
        <a:bodyPr/>
        <a:lstStyle/>
        <a:p>
          <a:endParaRPr lang="en-US"/>
        </a:p>
      </dgm:t>
    </dgm:pt>
    <dgm:pt modelId="{F3879F3A-5E06-4032-92C0-2A4A1D9EF7D3}" type="pres">
      <dgm:prSet presAssocID="{4B563477-7913-4E23-939E-32671FDAB3D1}" presName="sibTrans" presStyleLbl="bgSibTrans2D1" presStyleIdx="32" presStyleCnt="47"/>
      <dgm:spPr/>
      <dgm:t>
        <a:bodyPr/>
        <a:lstStyle/>
        <a:p>
          <a:endParaRPr lang="en-US"/>
        </a:p>
      </dgm:t>
    </dgm:pt>
    <dgm:pt modelId="{B3BD9F25-C446-461E-B6A0-21E5BD917893}" type="pres">
      <dgm:prSet presAssocID="{C96E0E76-533E-42C2-8549-DB7D68E3FAA2}" presName="compNode" presStyleCnt="0"/>
      <dgm:spPr/>
      <dgm:t>
        <a:bodyPr/>
        <a:lstStyle/>
        <a:p>
          <a:endParaRPr lang="en-US"/>
        </a:p>
      </dgm:t>
    </dgm:pt>
    <dgm:pt modelId="{6BA20295-CE8A-44D8-A13B-7D9B7870720B}" type="pres">
      <dgm:prSet presAssocID="{C96E0E76-533E-42C2-8549-DB7D68E3FAA2}" presName="dummyConnPt" presStyleCnt="0"/>
      <dgm:spPr/>
      <dgm:t>
        <a:bodyPr/>
        <a:lstStyle/>
        <a:p>
          <a:endParaRPr lang="en-US"/>
        </a:p>
      </dgm:t>
    </dgm:pt>
    <dgm:pt modelId="{FE5CC3C2-6D16-45F6-B5A4-AEB787DFC700}" type="pres">
      <dgm:prSet presAssocID="{C96E0E76-533E-42C2-8549-DB7D68E3FAA2}" presName="node" presStyleLbl="node1" presStyleIdx="33" presStyleCnt="48">
        <dgm:presLayoutVars>
          <dgm:bulletEnabled val="1"/>
        </dgm:presLayoutVars>
      </dgm:prSet>
      <dgm:spPr/>
      <dgm:t>
        <a:bodyPr/>
        <a:lstStyle/>
        <a:p>
          <a:endParaRPr lang="en-US"/>
        </a:p>
      </dgm:t>
    </dgm:pt>
    <dgm:pt modelId="{43D6EADD-AE5E-4EDF-B108-DF7DEA427275}" type="pres">
      <dgm:prSet presAssocID="{58D5DD61-E488-42A0-9718-B71C18D4E1C4}" presName="sibTrans" presStyleLbl="bgSibTrans2D1" presStyleIdx="33" presStyleCnt="47"/>
      <dgm:spPr/>
      <dgm:t>
        <a:bodyPr/>
        <a:lstStyle/>
        <a:p>
          <a:endParaRPr lang="en-US"/>
        </a:p>
      </dgm:t>
    </dgm:pt>
    <dgm:pt modelId="{FF06C4AD-A666-4508-9CB1-947E41C1234F}" type="pres">
      <dgm:prSet presAssocID="{0ED220B7-E233-48F9-9CFC-CAD7D7165FAB}" presName="compNode" presStyleCnt="0"/>
      <dgm:spPr/>
      <dgm:t>
        <a:bodyPr/>
        <a:lstStyle/>
        <a:p>
          <a:endParaRPr lang="en-US"/>
        </a:p>
      </dgm:t>
    </dgm:pt>
    <dgm:pt modelId="{59EECD16-F7AC-4288-80CB-9D0725083955}" type="pres">
      <dgm:prSet presAssocID="{0ED220B7-E233-48F9-9CFC-CAD7D7165FAB}" presName="dummyConnPt" presStyleCnt="0"/>
      <dgm:spPr/>
      <dgm:t>
        <a:bodyPr/>
        <a:lstStyle/>
        <a:p>
          <a:endParaRPr lang="en-US"/>
        </a:p>
      </dgm:t>
    </dgm:pt>
    <dgm:pt modelId="{E461AF4E-439A-4D5C-8C26-1FABCE033336}" type="pres">
      <dgm:prSet presAssocID="{0ED220B7-E233-48F9-9CFC-CAD7D7165FAB}" presName="node" presStyleLbl="node1" presStyleIdx="34" presStyleCnt="48">
        <dgm:presLayoutVars>
          <dgm:bulletEnabled val="1"/>
        </dgm:presLayoutVars>
      </dgm:prSet>
      <dgm:spPr/>
      <dgm:t>
        <a:bodyPr/>
        <a:lstStyle/>
        <a:p>
          <a:endParaRPr lang="en-US"/>
        </a:p>
      </dgm:t>
    </dgm:pt>
    <dgm:pt modelId="{2D114551-5133-4DC9-8E8B-C1C6CF8BE12B}" type="pres">
      <dgm:prSet presAssocID="{D0B6706C-DDFE-4787-9E05-896697266892}" presName="sibTrans" presStyleLbl="bgSibTrans2D1" presStyleIdx="34" presStyleCnt="47"/>
      <dgm:spPr/>
      <dgm:t>
        <a:bodyPr/>
        <a:lstStyle/>
        <a:p>
          <a:endParaRPr lang="en-US"/>
        </a:p>
      </dgm:t>
    </dgm:pt>
    <dgm:pt modelId="{9ED8706D-C975-460C-B4A2-0D3C2F36DD41}" type="pres">
      <dgm:prSet presAssocID="{BF884135-F331-404A-A263-300E82705EF7}" presName="compNode" presStyleCnt="0"/>
      <dgm:spPr/>
      <dgm:t>
        <a:bodyPr/>
        <a:lstStyle/>
        <a:p>
          <a:endParaRPr lang="en-US"/>
        </a:p>
      </dgm:t>
    </dgm:pt>
    <dgm:pt modelId="{9BE15F01-24AE-4908-84EC-F25FBBCFE36E}" type="pres">
      <dgm:prSet presAssocID="{BF884135-F331-404A-A263-300E82705EF7}" presName="dummyConnPt" presStyleCnt="0"/>
      <dgm:spPr/>
      <dgm:t>
        <a:bodyPr/>
        <a:lstStyle/>
        <a:p>
          <a:endParaRPr lang="en-US"/>
        </a:p>
      </dgm:t>
    </dgm:pt>
    <dgm:pt modelId="{7B5C7DA4-A961-4FD1-94B5-133D79223E16}" type="pres">
      <dgm:prSet presAssocID="{BF884135-F331-404A-A263-300E82705EF7}" presName="node" presStyleLbl="node1" presStyleIdx="35" presStyleCnt="48">
        <dgm:presLayoutVars>
          <dgm:bulletEnabled val="1"/>
        </dgm:presLayoutVars>
      </dgm:prSet>
      <dgm:spPr/>
      <dgm:t>
        <a:bodyPr/>
        <a:lstStyle/>
        <a:p>
          <a:endParaRPr lang="en-US"/>
        </a:p>
      </dgm:t>
    </dgm:pt>
    <dgm:pt modelId="{BA4FE757-04FF-4EC4-B849-DA2AC47C07CC}" type="pres">
      <dgm:prSet presAssocID="{C9B06163-DAE6-413F-808F-2024A60224E8}" presName="sibTrans" presStyleLbl="bgSibTrans2D1" presStyleIdx="35" presStyleCnt="47"/>
      <dgm:spPr/>
      <dgm:t>
        <a:bodyPr/>
        <a:lstStyle/>
        <a:p>
          <a:endParaRPr lang="en-US"/>
        </a:p>
      </dgm:t>
    </dgm:pt>
    <dgm:pt modelId="{84239D23-BFA3-411D-99D1-1312C7510F5C}" type="pres">
      <dgm:prSet presAssocID="{448C20E0-B300-4D23-A19B-7269257D09DF}" presName="compNode" presStyleCnt="0"/>
      <dgm:spPr/>
      <dgm:t>
        <a:bodyPr/>
        <a:lstStyle/>
        <a:p>
          <a:endParaRPr lang="en-US"/>
        </a:p>
      </dgm:t>
    </dgm:pt>
    <dgm:pt modelId="{A6114F45-35B8-4ADA-8F9C-A85B02950103}" type="pres">
      <dgm:prSet presAssocID="{448C20E0-B300-4D23-A19B-7269257D09DF}" presName="dummyConnPt" presStyleCnt="0"/>
      <dgm:spPr/>
      <dgm:t>
        <a:bodyPr/>
        <a:lstStyle/>
        <a:p>
          <a:endParaRPr lang="en-US"/>
        </a:p>
      </dgm:t>
    </dgm:pt>
    <dgm:pt modelId="{E76D63F9-7EA1-4E1A-A36F-07F0D2F374A9}" type="pres">
      <dgm:prSet presAssocID="{448C20E0-B300-4D23-A19B-7269257D09DF}" presName="node" presStyleLbl="node1" presStyleIdx="36" presStyleCnt="48">
        <dgm:presLayoutVars>
          <dgm:bulletEnabled val="1"/>
        </dgm:presLayoutVars>
      </dgm:prSet>
      <dgm:spPr/>
      <dgm:t>
        <a:bodyPr/>
        <a:lstStyle/>
        <a:p>
          <a:endParaRPr lang="en-US"/>
        </a:p>
      </dgm:t>
    </dgm:pt>
    <dgm:pt modelId="{4D470C57-AC69-4FE4-AAD0-30447603A85F}" type="pres">
      <dgm:prSet presAssocID="{BEC91E29-981E-43C0-A6C3-C28279AD1F01}" presName="sibTrans" presStyleLbl="bgSibTrans2D1" presStyleIdx="36" presStyleCnt="47"/>
      <dgm:spPr/>
      <dgm:t>
        <a:bodyPr/>
        <a:lstStyle/>
        <a:p>
          <a:endParaRPr lang="en-US"/>
        </a:p>
      </dgm:t>
    </dgm:pt>
    <dgm:pt modelId="{EF9B4039-DE39-4D86-96BF-799DDDC55262}" type="pres">
      <dgm:prSet presAssocID="{BFD2B6CA-2F46-4427-8FC5-26ED875C4A41}" presName="compNode" presStyleCnt="0"/>
      <dgm:spPr/>
      <dgm:t>
        <a:bodyPr/>
        <a:lstStyle/>
        <a:p>
          <a:endParaRPr lang="en-US"/>
        </a:p>
      </dgm:t>
    </dgm:pt>
    <dgm:pt modelId="{27BEBD7C-C996-45E8-A3FD-07C451A3F177}" type="pres">
      <dgm:prSet presAssocID="{BFD2B6CA-2F46-4427-8FC5-26ED875C4A41}" presName="dummyConnPt" presStyleCnt="0"/>
      <dgm:spPr/>
      <dgm:t>
        <a:bodyPr/>
        <a:lstStyle/>
        <a:p>
          <a:endParaRPr lang="en-US"/>
        </a:p>
      </dgm:t>
    </dgm:pt>
    <dgm:pt modelId="{3B0CD8C3-05AB-44AC-8D33-EE4FCE643F31}" type="pres">
      <dgm:prSet presAssocID="{BFD2B6CA-2F46-4427-8FC5-26ED875C4A41}" presName="node" presStyleLbl="node1" presStyleIdx="37" presStyleCnt="48">
        <dgm:presLayoutVars>
          <dgm:bulletEnabled val="1"/>
        </dgm:presLayoutVars>
      </dgm:prSet>
      <dgm:spPr/>
      <dgm:t>
        <a:bodyPr/>
        <a:lstStyle/>
        <a:p>
          <a:endParaRPr lang="en-US"/>
        </a:p>
      </dgm:t>
    </dgm:pt>
    <dgm:pt modelId="{A261B9E0-FD24-4874-BBFD-A138A959489D}" type="pres">
      <dgm:prSet presAssocID="{2529FBC8-60DE-40F2-8A83-5A61EC7CA4BF}" presName="sibTrans" presStyleLbl="bgSibTrans2D1" presStyleIdx="37" presStyleCnt="47"/>
      <dgm:spPr/>
      <dgm:t>
        <a:bodyPr/>
        <a:lstStyle/>
        <a:p>
          <a:endParaRPr lang="en-US"/>
        </a:p>
      </dgm:t>
    </dgm:pt>
    <dgm:pt modelId="{D6B07AA9-B0AA-4E26-8C1E-8D0221A39A11}" type="pres">
      <dgm:prSet presAssocID="{9F340187-3870-4A51-96C5-8FF5BCA9098E}" presName="compNode" presStyleCnt="0"/>
      <dgm:spPr/>
      <dgm:t>
        <a:bodyPr/>
        <a:lstStyle/>
        <a:p>
          <a:endParaRPr lang="en-US"/>
        </a:p>
      </dgm:t>
    </dgm:pt>
    <dgm:pt modelId="{A70DF360-A7D4-4948-8F13-2F0F4D07099D}" type="pres">
      <dgm:prSet presAssocID="{9F340187-3870-4A51-96C5-8FF5BCA9098E}" presName="dummyConnPt" presStyleCnt="0"/>
      <dgm:spPr/>
      <dgm:t>
        <a:bodyPr/>
        <a:lstStyle/>
        <a:p>
          <a:endParaRPr lang="en-US"/>
        </a:p>
      </dgm:t>
    </dgm:pt>
    <dgm:pt modelId="{DB9D65B8-4D89-4920-B2A3-9081CBEBE2EF}" type="pres">
      <dgm:prSet presAssocID="{9F340187-3870-4A51-96C5-8FF5BCA9098E}" presName="node" presStyleLbl="node1" presStyleIdx="38" presStyleCnt="48">
        <dgm:presLayoutVars>
          <dgm:bulletEnabled val="1"/>
        </dgm:presLayoutVars>
      </dgm:prSet>
      <dgm:spPr/>
      <dgm:t>
        <a:bodyPr/>
        <a:lstStyle/>
        <a:p>
          <a:endParaRPr lang="en-US"/>
        </a:p>
      </dgm:t>
    </dgm:pt>
    <dgm:pt modelId="{ED53C660-3531-438E-BFFD-C409CC4BB0AF}" type="pres">
      <dgm:prSet presAssocID="{750C8DE9-905B-42E0-97A1-FFCFFA5618AD}" presName="sibTrans" presStyleLbl="bgSibTrans2D1" presStyleIdx="38" presStyleCnt="47"/>
      <dgm:spPr/>
      <dgm:t>
        <a:bodyPr/>
        <a:lstStyle/>
        <a:p>
          <a:endParaRPr lang="en-US"/>
        </a:p>
      </dgm:t>
    </dgm:pt>
    <dgm:pt modelId="{73644962-8471-44E0-9624-911310314E3B}" type="pres">
      <dgm:prSet presAssocID="{8F8C4A94-E2DF-442B-8ACD-39005670A747}" presName="compNode" presStyleCnt="0"/>
      <dgm:spPr/>
      <dgm:t>
        <a:bodyPr/>
        <a:lstStyle/>
        <a:p>
          <a:endParaRPr lang="en-US"/>
        </a:p>
      </dgm:t>
    </dgm:pt>
    <dgm:pt modelId="{FF79150F-1AF0-479C-8D99-11F9AE50EB16}" type="pres">
      <dgm:prSet presAssocID="{8F8C4A94-E2DF-442B-8ACD-39005670A747}" presName="dummyConnPt" presStyleCnt="0"/>
      <dgm:spPr/>
      <dgm:t>
        <a:bodyPr/>
        <a:lstStyle/>
        <a:p>
          <a:endParaRPr lang="en-US"/>
        </a:p>
      </dgm:t>
    </dgm:pt>
    <dgm:pt modelId="{83CCE5FB-C0F8-4CCA-88E1-D2ED629DD7FC}" type="pres">
      <dgm:prSet presAssocID="{8F8C4A94-E2DF-442B-8ACD-39005670A747}" presName="node" presStyleLbl="node1" presStyleIdx="39" presStyleCnt="48">
        <dgm:presLayoutVars>
          <dgm:bulletEnabled val="1"/>
        </dgm:presLayoutVars>
      </dgm:prSet>
      <dgm:spPr/>
      <dgm:t>
        <a:bodyPr/>
        <a:lstStyle/>
        <a:p>
          <a:endParaRPr lang="en-US"/>
        </a:p>
      </dgm:t>
    </dgm:pt>
    <dgm:pt modelId="{B1D7CACE-EA63-47A9-877D-6D0AFD66272A}" type="pres">
      <dgm:prSet presAssocID="{256C6374-4A46-42A0-A4E5-5A89E0083DF8}" presName="sibTrans" presStyleLbl="bgSibTrans2D1" presStyleIdx="39" presStyleCnt="47"/>
      <dgm:spPr/>
      <dgm:t>
        <a:bodyPr/>
        <a:lstStyle/>
        <a:p>
          <a:endParaRPr lang="en-US"/>
        </a:p>
      </dgm:t>
    </dgm:pt>
    <dgm:pt modelId="{0ACC2E2D-2D9D-40D4-809A-01FB106FAA1D}" type="pres">
      <dgm:prSet presAssocID="{844D8AE1-ABB0-45AB-A767-ABAB434F3537}" presName="compNode" presStyleCnt="0"/>
      <dgm:spPr/>
      <dgm:t>
        <a:bodyPr/>
        <a:lstStyle/>
        <a:p>
          <a:endParaRPr lang="en-US"/>
        </a:p>
      </dgm:t>
    </dgm:pt>
    <dgm:pt modelId="{B4B313D0-90D1-44DC-B23D-FA44363114F1}" type="pres">
      <dgm:prSet presAssocID="{844D8AE1-ABB0-45AB-A767-ABAB434F3537}" presName="dummyConnPt" presStyleCnt="0"/>
      <dgm:spPr/>
      <dgm:t>
        <a:bodyPr/>
        <a:lstStyle/>
        <a:p>
          <a:endParaRPr lang="en-US"/>
        </a:p>
      </dgm:t>
    </dgm:pt>
    <dgm:pt modelId="{87473AD4-F5A2-4B0B-81DA-682B1D169443}" type="pres">
      <dgm:prSet presAssocID="{844D8AE1-ABB0-45AB-A767-ABAB434F3537}" presName="node" presStyleLbl="node1" presStyleIdx="40" presStyleCnt="48">
        <dgm:presLayoutVars>
          <dgm:bulletEnabled val="1"/>
        </dgm:presLayoutVars>
      </dgm:prSet>
      <dgm:spPr/>
      <dgm:t>
        <a:bodyPr/>
        <a:lstStyle/>
        <a:p>
          <a:endParaRPr lang="en-US"/>
        </a:p>
      </dgm:t>
    </dgm:pt>
    <dgm:pt modelId="{BDBB3AF0-66D3-426A-87CC-18D487709F3E}" type="pres">
      <dgm:prSet presAssocID="{573E1E72-003E-4C52-96C1-23EDF9512E0F}" presName="sibTrans" presStyleLbl="bgSibTrans2D1" presStyleIdx="40" presStyleCnt="47"/>
      <dgm:spPr/>
      <dgm:t>
        <a:bodyPr/>
        <a:lstStyle/>
        <a:p>
          <a:endParaRPr lang="en-US"/>
        </a:p>
      </dgm:t>
    </dgm:pt>
    <dgm:pt modelId="{07E9D1FB-5B62-495D-B4BC-48D389FE3EF6}" type="pres">
      <dgm:prSet presAssocID="{29181537-AB00-43A7-8D77-0DEF5495B892}" presName="compNode" presStyleCnt="0"/>
      <dgm:spPr/>
      <dgm:t>
        <a:bodyPr/>
        <a:lstStyle/>
        <a:p>
          <a:endParaRPr lang="en-US"/>
        </a:p>
      </dgm:t>
    </dgm:pt>
    <dgm:pt modelId="{9CB102A9-CFF9-4F14-8443-F46FD8892CBF}" type="pres">
      <dgm:prSet presAssocID="{29181537-AB00-43A7-8D77-0DEF5495B892}" presName="dummyConnPt" presStyleCnt="0"/>
      <dgm:spPr/>
      <dgm:t>
        <a:bodyPr/>
        <a:lstStyle/>
        <a:p>
          <a:endParaRPr lang="en-US"/>
        </a:p>
      </dgm:t>
    </dgm:pt>
    <dgm:pt modelId="{E00E3DB8-ECA3-4C95-8C79-FED6C3B7E932}" type="pres">
      <dgm:prSet presAssocID="{29181537-AB00-43A7-8D77-0DEF5495B892}" presName="node" presStyleLbl="node1" presStyleIdx="41" presStyleCnt="48">
        <dgm:presLayoutVars>
          <dgm:bulletEnabled val="1"/>
        </dgm:presLayoutVars>
      </dgm:prSet>
      <dgm:spPr/>
      <dgm:t>
        <a:bodyPr/>
        <a:lstStyle/>
        <a:p>
          <a:endParaRPr lang="en-US"/>
        </a:p>
      </dgm:t>
    </dgm:pt>
    <dgm:pt modelId="{A07E8129-804E-4090-B673-F6B04C0FEB27}" type="pres">
      <dgm:prSet presAssocID="{3BA5B75B-5187-40F8-A120-57865B73F9FF}" presName="sibTrans" presStyleLbl="bgSibTrans2D1" presStyleIdx="41" presStyleCnt="47"/>
      <dgm:spPr/>
      <dgm:t>
        <a:bodyPr/>
        <a:lstStyle/>
        <a:p>
          <a:endParaRPr lang="en-US"/>
        </a:p>
      </dgm:t>
    </dgm:pt>
    <dgm:pt modelId="{65B85C9E-8166-4E9C-8349-63C71A7A1935}" type="pres">
      <dgm:prSet presAssocID="{43F8088A-383E-4D86-9A29-F03F82D71C25}" presName="compNode" presStyleCnt="0"/>
      <dgm:spPr/>
      <dgm:t>
        <a:bodyPr/>
        <a:lstStyle/>
        <a:p>
          <a:endParaRPr lang="en-US"/>
        </a:p>
      </dgm:t>
    </dgm:pt>
    <dgm:pt modelId="{3E9E2AD0-8C2B-4D85-BAB4-0BD54DEFAC35}" type="pres">
      <dgm:prSet presAssocID="{43F8088A-383E-4D86-9A29-F03F82D71C25}" presName="dummyConnPt" presStyleCnt="0"/>
      <dgm:spPr/>
      <dgm:t>
        <a:bodyPr/>
        <a:lstStyle/>
        <a:p>
          <a:endParaRPr lang="en-US"/>
        </a:p>
      </dgm:t>
    </dgm:pt>
    <dgm:pt modelId="{352F13CA-B9D0-4A30-B772-FD929A2E175E}" type="pres">
      <dgm:prSet presAssocID="{43F8088A-383E-4D86-9A29-F03F82D71C25}" presName="node" presStyleLbl="node1" presStyleIdx="42" presStyleCnt="48">
        <dgm:presLayoutVars>
          <dgm:bulletEnabled val="1"/>
        </dgm:presLayoutVars>
      </dgm:prSet>
      <dgm:spPr/>
      <dgm:t>
        <a:bodyPr/>
        <a:lstStyle/>
        <a:p>
          <a:endParaRPr lang="en-US"/>
        </a:p>
      </dgm:t>
    </dgm:pt>
    <dgm:pt modelId="{4F5659B1-B862-486F-9B74-B1B97F609940}" type="pres">
      <dgm:prSet presAssocID="{74AEAB74-7295-463B-B81A-B49DC391326F}" presName="sibTrans" presStyleLbl="bgSibTrans2D1" presStyleIdx="42" presStyleCnt="47"/>
      <dgm:spPr/>
      <dgm:t>
        <a:bodyPr/>
        <a:lstStyle/>
        <a:p>
          <a:endParaRPr lang="en-US"/>
        </a:p>
      </dgm:t>
    </dgm:pt>
    <dgm:pt modelId="{A9B37D77-26EB-4D60-9738-395F03B19339}" type="pres">
      <dgm:prSet presAssocID="{5ECF3979-C149-49E6-A1DE-25C8ED29C2B4}" presName="compNode" presStyleCnt="0"/>
      <dgm:spPr/>
      <dgm:t>
        <a:bodyPr/>
        <a:lstStyle/>
        <a:p>
          <a:endParaRPr lang="en-US"/>
        </a:p>
      </dgm:t>
    </dgm:pt>
    <dgm:pt modelId="{CC9D818D-487C-4EFD-B82D-2AD4EAE8CF41}" type="pres">
      <dgm:prSet presAssocID="{5ECF3979-C149-49E6-A1DE-25C8ED29C2B4}" presName="dummyConnPt" presStyleCnt="0"/>
      <dgm:spPr/>
      <dgm:t>
        <a:bodyPr/>
        <a:lstStyle/>
        <a:p>
          <a:endParaRPr lang="en-US"/>
        </a:p>
      </dgm:t>
    </dgm:pt>
    <dgm:pt modelId="{B4CF1AE3-7AD8-41EE-8E6D-7FF39CDF7A31}" type="pres">
      <dgm:prSet presAssocID="{5ECF3979-C149-49E6-A1DE-25C8ED29C2B4}" presName="node" presStyleLbl="node1" presStyleIdx="43" presStyleCnt="48">
        <dgm:presLayoutVars>
          <dgm:bulletEnabled val="1"/>
        </dgm:presLayoutVars>
      </dgm:prSet>
      <dgm:spPr/>
      <dgm:t>
        <a:bodyPr/>
        <a:lstStyle/>
        <a:p>
          <a:endParaRPr lang="en-US"/>
        </a:p>
      </dgm:t>
    </dgm:pt>
    <dgm:pt modelId="{D3CFF62A-EB3A-4163-B20B-FF2EC823F59E}" type="pres">
      <dgm:prSet presAssocID="{16E12CE7-8669-41D8-818E-30AF8CD6C1AC}" presName="sibTrans" presStyleLbl="bgSibTrans2D1" presStyleIdx="43" presStyleCnt="47"/>
      <dgm:spPr/>
      <dgm:t>
        <a:bodyPr/>
        <a:lstStyle/>
        <a:p>
          <a:endParaRPr lang="en-US"/>
        </a:p>
      </dgm:t>
    </dgm:pt>
    <dgm:pt modelId="{ACFC6DA0-99A2-4AF4-9610-618CD0FE6E7F}" type="pres">
      <dgm:prSet presAssocID="{5BF567C4-39C9-4DCF-80F3-1F590DF44166}" presName="compNode" presStyleCnt="0"/>
      <dgm:spPr/>
      <dgm:t>
        <a:bodyPr/>
        <a:lstStyle/>
        <a:p>
          <a:endParaRPr lang="en-US"/>
        </a:p>
      </dgm:t>
    </dgm:pt>
    <dgm:pt modelId="{AE3496A7-E3CA-4355-BCF1-5746CA490F1C}" type="pres">
      <dgm:prSet presAssocID="{5BF567C4-39C9-4DCF-80F3-1F590DF44166}" presName="dummyConnPt" presStyleCnt="0"/>
      <dgm:spPr/>
      <dgm:t>
        <a:bodyPr/>
        <a:lstStyle/>
        <a:p>
          <a:endParaRPr lang="en-US"/>
        </a:p>
      </dgm:t>
    </dgm:pt>
    <dgm:pt modelId="{474394D2-282E-4DAC-BAEC-85BA7E1E29C2}" type="pres">
      <dgm:prSet presAssocID="{5BF567C4-39C9-4DCF-80F3-1F590DF44166}" presName="node" presStyleLbl="node1" presStyleIdx="44" presStyleCnt="48">
        <dgm:presLayoutVars>
          <dgm:bulletEnabled val="1"/>
        </dgm:presLayoutVars>
      </dgm:prSet>
      <dgm:spPr/>
      <dgm:t>
        <a:bodyPr/>
        <a:lstStyle/>
        <a:p>
          <a:endParaRPr lang="en-US"/>
        </a:p>
      </dgm:t>
    </dgm:pt>
    <dgm:pt modelId="{8A87C1C1-BC94-49DF-89D2-E1F5CD7C5D6D}" type="pres">
      <dgm:prSet presAssocID="{1701D35C-3E0D-47DB-8F84-CD08F2475B7A}" presName="sibTrans" presStyleLbl="bgSibTrans2D1" presStyleIdx="44" presStyleCnt="47"/>
      <dgm:spPr/>
      <dgm:t>
        <a:bodyPr/>
        <a:lstStyle/>
        <a:p>
          <a:endParaRPr lang="en-US"/>
        </a:p>
      </dgm:t>
    </dgm:pt>
    <dgm:pt modelId="{686C42E0-1BD2-4BE8-9E2F-602492D85C22}" type="pres">
      <dgm:prSet presAssocID="{A2C04480-594C-4E9E-94C5-103EA4DFA431}" presName="compNode" presStyleCnt="0"/>
      <dgm:spPr/>
      <dgm:t>
        <a:bodyPr/>
        <a:lstStyle/>
        <a:p>
          <a:endParaRPr lang="en-US"/>
        </a:p>
      </dgm:t>
    </dgm:pt>
    <dgm:pt modelId="{709C27E9-284D-40D1-962C-CC3532538509}" type="pres">
      <dgm:prSet presAssocID="{A2C04480-594C-4E9E-94C5-103EA4DFA431}" presName="dummyConnPt" presStyleCnt="0"/>
      <dgm:spPr/>
      <dgm:t>
        <a:bodyPr/>
        <a:lstStyle/>
        <a:p>
          <a:endParaRPr lang="en-US"/>
        </a:p>
      </dgm:t>
    </dgm:pt>
    <dgm:pt modelId="{557EC687-F7F5-4486-9936-585048367D84}" type="pres">
      <dgm:prSet presAssocID="{A2C04480-594C-4E9E-94C5-103EA4DFA431}" presName="node" presStyleLbl="node1" presStyleIdx="45" presStyleCnt="48">
        <dgm:presLayoutVars>
          <dgm:bulletEnabled val="1"/>
        </dgm:presLayoutVars>
      </dgm:prSet>
      <dgm:spPr/>
      <dgm:t>
        <a:bodyPr/>
        <a:lstStyle/>
        <a:p>
          <a:endParaRPr lang="en-US"/>
        </a:p>
      </dgm:t>
    </dgm:pt>
    <dgm:pt modelId="{ADA7B817-D172-401C-AF19-660FCB1EC7F2}" type="pres">
      <dgm:prSet presAssocID="{991F7CD4-C1FB-4CF6-B6D8-EC4208319CAF}" presName="sibTrans" presStyleLbl="bgSibTrans2D1" presStyleIdx="45" presStyleCnt="47"/>
      <dgm:spPr/>
      <dgm:t>
        <a:bodyPr/>
        <a:lstStyle/>
        <a:p>
          <a:endParaRPr lang="en-US"/>
        </a:p>
      </dgm:t>
    </dgm:pt>
    <dgm:pt modelId="{5EAA9D4E-1261-41F6-B748-2C9588D31298}" type="pres">
      <dgm:prSet presAssocID="{BD8E011E-45EF-4D9F-B3F8-590EEDB0F9FB}" presName="compNode" presStyleCnt="0"/>
      <dgm:spPr/>
      <dgm:t>
        <a:bodyPr/>
        <a:lstStyle/>
        <a:p>
          <a:endParaRPr lang="en-US"/>
        </a:p>
      </dgm:t>
    </dgm:pt>
    <dgm:pt modelId="{082F1F78-F026-4BCE-8B34-60826ECA9D77}" type="pres">
      <dgm:prSet presAssocID="{BD8E011E-45EF-4D9F-B3F8-590EEDB0F9FB}" presName="dummyConnPt" presStyleCnt="0"/>
      <dgm:spPr/>
      <dgm:t>
        <a:bodyPr/>
        <a:lstStyle/>
        <a:p>
          <a:endParaRPr lang="en-US"/>
        </a:p>
      </dgm:t>
    </dgm:pt>
    <dgm:pt modelId="{8F6FF0A7-B61C-476D-AF8C-3D22194550B5}" type="pres">
      <dgm:prSet presAssocID="{BD8E011E-45EF-4D9F-B3F8-590EEDB0F9FB}" presName="node" presStyleLbl="node1" presStyleIdx="46" presStyleCnt="48">
        <dgm:presLayoutVars>
          <dgm:bulletEnabled val="1"/>
        </dgm:presLayoutVars>
      </dgm:prSet>
      <dgm:spPr/>
      <dgm:t>
        <a:bodyPr/>
        <a:lstStyle/>
        <a:p>
          <a:endParaRPr lang="en-US"/>
        </a:p>
      </dgm:t>
    </dgm:pt>
    <dgm:pt modelId="{144228D9-9935-4043-B7DC-A48692F78366}" type="pres">
      <dgm:prSet presAssocID="{2FADB385-B45B-4BC5-9C5F-EDB4B8C394A6}" presName="sibTrans" presStyleLbl="bgSibTrans2D1" presStyleIdx="46" presStyleCnt="47"/>
      <dgm:spPr/>
      <dgm:t>
        <a:bodyPr/>
        <a:lstStyle/>
        <a:p>
          <a:endParaRPr lang="en-US"/>
        </a:p>
      </dgm:t>
    </dgm:pt>
    <dgm:pt modelId="{9E54A362-96AA-4B2A-AAC3-D348F4906EF7}" type="pres">
      <dgm:prSet presAssocID="{2F4C6D2B-DF48-4E1F-8BD0-19A2714A04A6}" presName="compNode" presStyleCnt="0"/>
      <dgm:spPr/>
      <dgm:t>
        <a:bodyPr/>
        <a:lstStyle/>
        <a:p>
          <a:endParaRPr lang="en-US"/>
        </a:p>
      </dgm:t>
    </dgm:pt>
    <dgm:pt modelId="{66D51A37-A06D-4E19-8136-E1A64A29693E}" type="pres">
      <dgm:prSet presAssocID="{2F4C6D2B-DF48-4E1F-8BD0-19A2714A04A6}" presName="dummyConnPt" presStyleCnt="0"/>
      <dgm:spPr/>
      <dgm:t>
        <a:bodyPr/>
        <a:lstStyle/>
        <a:p>
          <a:endParaRPr lang="en-US"/>
        </a:p>
      </dgm:t>
    </dgm:pt>
    <dgm:pt modelId="{EC3ED601-60C8-45A7-A34D-C5E2F0974608}" type="pres">
      <dgm:prSet presAssocID="{2F4C6D2B-DF48-4E1F-8BD0-19A2714A04A6}" presName="node" presStyleLbl="node1" presStyleIdx="47" presStyleCnt="48">
        <dgm:presLayoutVars>
          <dgm:bulletEnabled val="1"/>
        </dgm:presLayoutVars>
      </dgm:prSet>
      <dgm:spPr/>
      <dgm:t>
        <a:bodyPr/>
        <a:lstStyle/>
        <a:p>
          <a:endParaRPr lang="en-US"/>
        </a:p>
      </dgm:t>
    </dgm:pt>
  </dgm:ptLst>
  <dgm:cxnLst>
    <dgm:cxn modelId="{D4C99186-E351-49B4-88B8-7CFF0378E0FC}" srcId="{EDC35DF3-8EA3-486F-810B-9876DDD7602B}" destId="{8F8C4A94-E2DF-442B-8ACD-39005670A747}" srcOrd="39" destOrd="0" parTransId="{BC54CD8A-5B0E-4E57-9B01-B35A336FFA79}" sibTransId="{256C6374-4A46-42A0-A4E5-5A89E0083DF8}"/>
    <dgm:cxn modelId="{2E029C15-6A00-EB4D-9EC6-CA80084ED00A}" type="presOf" srcId="{CD244939-0294-41DF-AB99-0CE87490E835}" destId="{492CDE2B-7C9C-4928-BEA0-99B74FB642EF}" srcOrd="0" destOrd="0" presId="urn:microsoft.com/office/officeart/2005/8/layout/bProcess4"/>
    <dgm:cxn modelId="{B4D999FD-F404-BF4C-BE4A-E52646F2851A}" type="presOf" srcId="{BF884135-F331-404A-A263-300E82705EF7}" destId="{7B5C7DA4-A961-4FD1-94B5-133D79223E16}" srcOrd="0" destOrd="0" presId="urn:microsoft.com/office/officeart/2005/8/layout/bProcess4"/>
    <dgm:cxn modelId="{67889EC7-72B1-8347-93CE-0E4AB7DF7E65}" type="presOf" srcId="{5C6578C9-0472-4401-8E97-545C89E5AF46}" destId="{1983073E-69A4-4812-9B65-9E19100AAE1B}" srcOrd="0" destOrd="0" presId="urn:microsoft.com/office/officeart/2005/8/layout/bProcess4"/>
    <dgm:cxn modelId="{C0C34438-498A-F84E-8390-FCB0186E72ED}" type="presOf" srcId="{D563F18C-4FF4-4D31-B398-10235EE0330B}" destId="{103403AF-F770-43F1-85E9-4A8F3697AD84}" srcOrd="0" destOrd="0" presId="urn:microsoft.com/office/officeart/2005/8/layout/bProcess4"/>
    <dgm:cxn modelId="{1FC15762-D35E-413E-9CAC-F55F99755968}" srcId="{EDC35DF3-8EA3-486F-810B-9876DDD7602B}" destId="{448C20E0-B300-4D23-A19B-7269257D09DF}" srcOrd="36" destOrd="0" parTransId="{BB0CA16D-CEB1-4FDE-A092-ABB658A28216}" sibTransId="{BEC91E29-981E-43C0-A6C3-C28279AD1F01}"/>
    <dgm:cxn modelId="{CD068CB0-7645-4553-B9CC-218D9F0CDB86}" srcId="{EDC35DF3-8EA3-486F-810B-9876DDD7602B}" destId="{F5103FDB-8994-4260-BC9D-8D51105F6838}" srcOrd="15" destOrd="0" parTransId="{0C4B3CAD-C5C8-41E9-95CE-4E20A6FB007C}" sibTransId="{E2848498-B336-40B2-BDFF-7B51B1AE5E9A}"/>
    <dgm:cxn modelId="{A772A821-6710-6948-82C3-A3AC3DE88F65}" type="presOf" srcId="{906787AD-89B1-4885-B7DB-4DADC2EC3EB9}" destId="{8C4335A0-1D3D-492D-9BBB-B42CD1C6ACE2}" srcOrd="0" destOrd="0" presId="urn:microsoft.com/office/officeart/2005/8/layout/bProcess4"/>
    <dgm:cxn modelId="{4BA4EC79-0C22-47B4-AE8A-1316F9F2897D}" srcId="{EDC35DF3-8EA3-486F-810B-9876DDD7602B}" destId="{B6851C8E-AF84-4273-9C16-0BDC62235FDA}" srcOrd="19" destOrd="0" parTransId="{FD7EAC14-47F3-456A-B4A8-38982FC8D278}" sibTransId="{F9813EF7-5856-48AB-A1E8-0C26DBA12384}"/>
    <dgm:cxn modelId="{75131919-7E47-624C-8C29-4450695A4B74}" type="presOf" srcId="{5BF567C4-39C9-4DCF-80F3-1F590DF44166}" destId="{474394D2-282E-4DAC-BAEC-85BA7E1E29C2}" srcOrd="0" destOrd="0" presId="urn:microsoft.com/office/officeart/2005/8/layout/bProcess4"/>
    <dgm:cxn modelId="{5F562E0C-8619-40EB-916C-3CAB702F806F}" srcId="{EDC35DF3-8EA3-486F-810B-9876DDD7602B}" destId="{B6DB6638-8802-4A77-9FCD-C930E1BB21D3}" srcOrd="32" destOrd="0" parTransId="{8E7E052D-63A1-4C01-AF39-3481C7A97EE4}" sibTransId="{4B563477-7913-4E23-939E-32671FDAB3D1}"/>
    <dgm:cxn modelId="{8B738DD7-4B00-4296-87F0-444D67CB83A0}" srcId="{EDC35DF3-8EA3-486F-810B-9876DDD7602B}" destId="{29181537-AB00-43A7-8D77-0DEF5495B892}" srcOrd="41" destOrd="0" parTransId="{3BE37463-8276-478C-B449-992F97DBB99C}" sibTransId="{3BA5B75B-5187-40F8-A120-57865B73F9FF}"/>
    <dgm:cxn modelId="{D0128A03-61DA-6744-BEE6-8A349DA48CDC}" type="presOf" srcId="{573E1E72-003E-4C52-96C1-23EDF9512E0F}" destId="{BDBB3AF0-66D3-426A-87CC-18D487709F3E}" srcOrd="0" destOrd="0" presId="urn:microsoft.com/office/officeart/2005/8/layout/bProcess4"/>
    <dgm:cxn modelId="{B1BD3D82-937D-4F7E-9CF9-010954E4C734}" srcId="{EDC35DF3-8EA3-486F-810B-9876DDD7602B}" destId="{844D8AE1-ABB0-45AB-A767-ABAB434F3537}" srcOrd="40" destOrd="0" parTransId="{10B6E007-3AAD-451C-BAB8-CFF0C9EE1F30}" sibTransId="{573E1E72-003E-4C52-96C1-23EDF9512E0F}"/>
    <dgm:cxn modelId="{E0D4DD26-D19D-6A49-B166-62F16A1DFA3B}" type="presOf" srcId="{4F851083-2563-412A-B367-1FF4E7C05AF5}" destId="{82E61A02-6746-47CB-9BD4-66BACE51B922}" srcOrd="0" destOrd="0" presId="urn:microsoft.com/office/officeart/2005/8/layout/bProcess4"/>
    <dgm:cxn modelId="{86FF55C7-1983-AA45-9188-F09F9D635FF3}" type="presOf" srcId="{2AF16959-2133-4848-BFE7-CF17D4A889C1}" destId="{CDE4F2D5-3E02-48B4-A98F-EFD01F3AEDC0}" srcOrd="0" destOrd="0" presId="urn:microsoft.com/office/officeart/2005/8/layout/bProcess4"/>
    <dgm:cxn modelId="{49389668-CB84-9944-BD3E-032F315ED9A3}" type="presOf" srcId="{64E6BF15-AC95-41BB-8589-7383E3E60B56}" destId="{6F00311B-5C5F-4357-961E-74EA5084DCD8}" srcOrd="0" destOrd="0" presId="urn:microsoft.com/office/officeart/2005/8/layout/bProcess4"/>
    <dgm:cxn modelId="{6AB0F96A-8C76-A24A-B7F4-A68E3F54EEFA}" type="presOf" srcId="{ACB3BD19-11ED-44D4-B218-7085A0A4547E}" destId="{24A68328-8CDE-467D-ADEE-3B8631535B99}" srcOrd="0" destOrd="0" presId="urn:microsoft.com/office/officeart/2005/8/layout/bProcess4"/>
    <dgm:cxn modelId="{C07D3ED8-3548-ED48-A050-F989D545A849}" type="presOf" srcId="{C8E56268-03B7-4891-9ABD-CDA3BFA5949C}" destId="{22ED421A-1E5C-462B-9796-8395C4A1DEE1}" srcOrd="0" destOrd="0" presId="urn:microsoft.com/office/officeart/2005/8/layout/bProcess4"/>
    <dgm:cxn modelId="{E79B7956-FF6A-3148-ACA8-E6E572D1867C}" type="presOf" srcId="{2F4C6D2B-DF48-4E1F-8BD0-19A2714A04A6}" destId="{EC3ED601-60C8-45A7-A34D-C5E2F0974608}" srcOrd="0" destOrd="0" presId="urn:microsoft.com/office/officeart/2005/8/layout/bProcess4"/>
    <dgm:cxn modelId="{D3CBF521-4968-2B4D-9AEB-D4144EB99AD1}" type="presOf" srcId="{D0B6706C-DDFE-4787-9E05-896697266892}" destId="{2D114551-5133-4DC9-8E8B-C1C6CF8BE12B}" srcOrd="0" destOrd="0" presId="urn:microsoft.com/office/officeart/2005/8/layout/bProcess4"/>
    <dgm:cxn modelId="{228EE1AC-F851-9940-831A-2FD41E0442A2}" type="presOf" srcId="{DD2DFDE6-7D86-4D18-9553-FABA1253E636}" destId="{CB97447F-DD4C-4958-9265-064816BE4B79}" srcOrd="0" destOrd="0" presId="urn:microsoft.com/office/officeart/2005/8/layout/bProcess4"/>
    <dgm:cxn modelId="{CC3FD111-BDD0-7C41-9F5D-1F2F7FEE517F}" type="presOf" srcId="{A5DBECA8-7CA8-4EC8-ABCD-39718386AE6F}" destId="{A85648AB-C7FA-49AB-AB99-A3392FF7DDDF}" srcOrd="0" destOrd="0" presId="urn:microsoft.com/office/officeart/2005/8/layout/bProcess4"/>
    <dgm:cxn modelId="{4B444A2A-79E9-C04D-B016-8E44FD1A0EE3}" type="presOf" srcId="{A592D50A-1A2B-434B-A4DD-F584E92A65DF}" destId="{930EBA61-2D3A-48C0-97FB-1F4EEE76FF3D}" srcOrd="0" destOrd="0" presId="urn:microsoft.com/office/officeart/2005/8/layout/bProcess4"/>
    <dgm:cxn modelId="{9276592C-F097-1D46-8189-E84B14FAB4C1}" type="presOf" srcId="{6A1080C5-CE64-4753-A5E2-B6A3688FD316}" destId="{5817980F-91FB-466B-BC47-D53309260DE7}" srcOrd="0" destOrd="0" presId="urn:microsoft.com/office/officeart/2005/8/layout/bProcess4"/>
    <dgm:cxn modelId="{325C0823-E32B-D84E-AE12-B45D21789D43}" type="presOf" srcId="{9BAE260F-06CD-44DA-B55F-7EB32B7BC1C3}" destId="{2263A570-D24B-4F6C-9B29-7C8FFD47634F}" srcOrd="0" destOrd="0" presId="urn:microsoft.com/office/officeart/2005/8/layout/bProcess4"/>
    <dgm:cxn modelId="{162B5987-96E0-4536-AB3D-F0D4C86BBC14}" srcId="{EDC35DF3-8EA3-486F-810B-9876DDD7602B}" destId="{5BF567C4-39C9-4DCF-80F3-1F590DF44166}" srcOrd="44" destOrd="0" parTransId="{397B2C6C-A58D-4D47-AF7D-B15C582C2C43}" sibTransId="{1701D35C-3E0D-47DB-8F84-CD08F2475B7A}"/>
    <dgm:cxn modelId="{6383F654-24EF-42AB-A98E-385BF024E71E}" srcId="{EDC35DF3-8EA3-486F-810B-9876DDD7602B}" destId="{6777C60F-EBB2-4C1F-AE6C-D3951D373097}" srcOrd="21" destOrd="0" parTransId="{34B24FD5-3C9B-4056-8D62-AE1100B7EC07}" sibTransId="{CD244939-0294-41DF-AB99-0CE87490E835}"/>
    <dgm:cxn modelId="{AA5A55B1-7E81-49C6-B203-773B371B7BD2}" srcId="{EDC35DF3-8EA3-486F-810B-9876DDD7602B}" destId="{F7127CCE-E73F-4114-9BAA-23ADDFF02AE2}" srcOrd="23" destOrd="0" parTransId="{0EB14CC6-E8B8-484F-8D9A-0E0576120414}" sibTransId="{E39F6292-D749-463D-A348-13C1945B42E7}"/>
    <dgm:cxn modelId="{C87E54F3-A4A5-7545-84FA-C6E85D4FFA4C}" type="presOf" srcId="{3D20F6A3-9680-426F-9559-0C06B30758E7}" destId="{22936C25-1E14-4595-9DBE-8957CAA1D062}" srcOrd="0" destOrd="0" presId="urn:microsoft.com/office/officeart/2005/8/layout/bProcess4"/>
    <dgm:cxn modelId="{99FD99A7-2F67-4547-B1C8-79DDE2C763B1}" type="presOf" srcId="{C801D5E9-254E-4CFD-90F7-611C1C4E89E6}" destId="{25569D40-CE6F-4835-BCB7-E649B530B848}" srcOrd="0" destOrd="0" presId="urn:microsoft.com/office/officeart/2005/8/layout/bProcess4"/>
    <dgm:cxn modelId="{29479A8C-9AA2-3A45-A3D8-58115F158736}" type="presOf" srcId="{C9B06163-DAE6-413F-808F-2024A60224E8}" destId="{BA4FE757-04FF-4EC4-B849-DA2AC47C07CC}" srcOrd="0" destOrd="0" presId="urn:microsoft.com/office/officeart/2005/8/layout/bProcess4"/>
    <dgm:cxn modelId="{FAEC0B00-7DC5-4989-81CF-B9FCA5CCBA2D}" srcId="{EDC35DF3-8EA3-486F-810B-9876DDD7602B}" destId="{D563F18C-4FF4-4D31-B398-10235EE0330B}" srcOrd="31" destOrd="0" parTransId="{114EAEDE-9988-4197-85C9-FBD1E89371C9}" sibTransId="{7DBA0216-D857-406D-AF3F-C469DDCA6E2B}"/>
    <dgm:cxn modelId="{99D5A0AA-3181-E14A-AD51-9B57DB8FF00A}" type="presOf" srcId="{256C6374-4A46-42A0-A4E5-5A89E0083DF8}" destId="{B1D7CACE-EA63-47A9-877D-6D0AFD66272A}" srcOrd="0" destOrd="0" presId="urn:microsoft.com/office/officeart/2005/8/layout/bProcess4"/>
    <dgm:cxn modelId="{054EF5E1-9820-6644-AB83-C578BE4F910A}" type="presOf" srcId="{4B563477-7913-4E23-939E-32671FDAB3D1}" destId="{F3879F3A-5E06-4032-92C0-2A4A1D9EF7D3}" srcOrd="0" destOrd="0" presId="urn:microsoft.com/office/officeart/2005/8/layout/bProcess4"/>
    <dgm:cxn modelId="{5AE4CA21-4B54-D744-A410-8C4AF1B9D45B}" type="presOf" srcId="{143A7313-803D-463B-83C1-6A184B49FDF3}" destId="{ECBBD256-FB24-4156-80FB-7E4E096ABE1A}" srcOrd="0" destOrd="0" presId="urn:microsoft.com/office/officeart/2005/8/layout/bProcess4"/>
    <dgm:cxn modelId="{E80856C9-89F5-46C9-9C20-C92355973F79}" srcId="{EDC35DF3-8EA3-486F-810B-9876DDD7602B}" destId="{5C6578C9-0472-4401-8E97-545C89E5AF46}" srcOrd="4" destOrd="0" parTransId="{7FD09DEF-D747-4C60-8167-AA69AC23A1C2}" sibTransId="{3C0694CE-96F2-4D95-9928-FF1158905FB5}"/>
    <dgm:cxn modelId="{A1E0DCA6-B8E6-1A48-BEF9-2BA623B4CBDA}" type="presOf" srcId="{B6DB6638-8802-4A77-9FCD-C930E1BB21D3}" destId="{820B40CF-DCBD-4520-93A6-EB0D2FEA2DF7}" srcOrd="0" destOrd="0" presId="urn:microsoft.com/office/officeart/2005/8/layout/bProcess4"/>
    <dgm:cxn modelId="{8E157EA3-845F-4894-95AA-35C3A71D48E0}" srcId="{EDC35DF3-8EA3-486F-810B-9876DDD7602B}" destId="{906787AD-89B1-4885-B7DB-4DADC2EC3EB9}" srcOrd="6" destOrd="0" parTransId="{7DFE8061-94E0-4CE8-B34C-A3637CA47471}" sibTransId="{DA980042-1070-49AA-AAB6-113CD4927EB4}"/>
    <dgm:cxn modelId="{7504D244-6B77-4009-A1CB-AD8F7FAAAA0C}" srcId="{EDC35DF3-8EA3-486F-810B-9876DDD7602B}" destId="{9F340187-3870-4A51-96C5-8FF5BCA9098E}" srcOrd="38" destOrd="0" parTransId="{685F3CD8-C4FC-455A-8A6F-04E415E27862}" sibTransId="{750C8DE9-905B-42E0-97A1-FFCFFA5618AD}"/>
    <dgm:cxn modelId="{D4596024-EF20-1644-9E68-630A132D93D8}" type="presOf" srcId="{74AEAB74-7295-463B-B81A-B49DC391326F}" destId="{4F5659B1-B862-486F-9B74-B1B97F609940}" srcOrd="0" destOrd="0" presId="urn:microsoft.com/office/officeart/2005/8/layout/bProcess4"/>
    <dgm:cxn modelId="{8C43B94A-B87D-BB47-A311-D8CC69080EAB}" type="presOf" srcId="{73C897B8-B8E1-4FBB-AE18-C76ACB715CC6}" destId="{7CC35C63-ABDB-4C31-83B1-8D9182B58969}" srcOrd="0" destOrd="0" presId="urn:microsoft.com/office/officeart/2005/8/layout/bProcess4"/>
    <dgm:cxn modelId="{254CB5C7-58D4-4FAB-A34D-839C0CBF207E}" srcId="{EDC35DF3-8EA3-486F-810B-9876DDD7602B}" destId="{D1F1FD8F-7986-4313-A475-3CE3CA653B36}" srcOrd="25" destOrd="0" parTransId="{2D0B202D-DDF7-4D1E-978C-C11AB5634939}" sibTransId="{4F851083-2563-412A-B367-1FF4E7C05AF5}"/>
    <dgm:cxn modelId="{BB2BC373-5FC1-47CD-9726-65762DBF4F20}" srcId="{EDC35DF3-8EA3-486F-810B-9876DDD7602B}" destId="{0ED220B7-E233-48F9-9CFC-CAD7D7165FAB}" srcOrd="34" destOrd="0" parTransId="{E6253D21-9A88-4A7E-9D5A-B186644B5CE2}" sibTransId="{D0B6706C-DDFE-4787-9E05-896697266892}"/>
    <dgm:cxn modelId="{CF5B1A25-B33F-4880-BE34-AD531DB2F26A}" srcId="{EDC35DF3-8EA3-486F-810B-9876DDD7602B}" destId="{E7E4E84B-26CA-430C-BC08-43EDE36ECA80}" srcOrd="30" destOrd="0" parTransId="{27BCA7FB-3C46-4729-B72F-04B29902B394}" sibTransId="{9F39DE9D-563E-4A0F-B4CF-2781F5AFA9A9}"/>
    <dgm:cxn modelId="{4AF52BBE-1F43-294B-B399-9CFBEC446CCC}" type="presOf" srcId="{DB88B5D6-09CE-4C35-8E11-A19F5E6A9548}" destId="{B49F5060-2058-4B5C-BC32-61B416376AE6}" srcOrd="0" destOrd="0" presId="urn:microsoft.com/office/officeart/2005/8/layout/bProcess4"/>
    <dgm:cxn modelId="{007E0B71-4D86-DD42-B6FD-BF78C4E244EB}" type="presOf" srcId="{23975856-7818-4038-A4D8-E381EA63147B}" destId="{F268D091-F6B3-467F-9121-EFACD5688336}" srcOrd="0" destOrd="0" presId="urn:microsoft.com/office/officeart/2005/8/layout/bProcess4"/>
    <dgm:cxn modelId="{E9395083-4FE1-4E4D-9C6B-9082B9E766B0}" type="presOf" srcId="{E101E167-32B0-493E-8E13-8DFB14812D0E}" destId="{5531596D-DE17-49BD-9F6D-240C6077B6A2}" srcOrd="0" destOrd="0" presId="urn:microsoft.com/office/officeart/2005/8/layout/bProcess4"/>
    <dgm:cxn modelId="{A0777176-2C7C-234B-A37C-DD75B89AFDA0}" type="presOf" srcId="{9F340187-3870-4A51-96C5-8FF5BCA9098E}" destId="{DB9D65B8-4D89-4920-B2A3-9081CBEBE2EF}" srcOrd="0" destOrd="0" presId="urn:microsoft.com/office/officeart/2005/8/layout/bProcess4"/>
    <dgm:cxn modelId="{958BE7CF-D0E6-CB4D-BFCD-5BC1A0568940}" type="presOf" srcId="{7A70FC68-F852-4281-95D0-07107AC3299C}" destId="{8DBF5B2F-9737-4639-AE84-59C9B2A8CE38}" srcOrd="0" destOrd="0" presId="urn:microsoft.com/office/officeart/2005/8/layout/bProcess4"/>
    <dgm:cxn modelId="{A5D056DE-CDEC-5442-8DB4-91E0A6A84A12}" type="presOf" srcId="{991F7CD4-C1FB-4CF6-B6D8-EC4208319CAF}" destId="{ADA7B817-D172-401C-AF19-660FCB1EC7F2}" srcOrd="0" destOrd="0" presId="urn:microsoft.com/office/officeart/2005/8/layout/bProcess4"/>
    <dgm:cxn modelId="{124AB17F-0C59-214B-92F1-EF44DB257E89}" type="presOf" srcId="{A3D79C54-3656-4E06-9558-78B1AEAA6C7D}" destId="{F4083F26-183A-4989-AD47-75A38B68F40A}" srcOrd="0" destOrd="0" presId="urn:microsoft.com/office/officeart/2005/8/layout/bProcess4"/>
    <dgm:cxn modelId="{11DDC85B-8F26-AE43-B865-ED94CA605CD4}" type="presOf" srcId="{FC6CDEFC-4BED-4216-A0FD-116B18BC30EE}" destId="{E967584F-2C0F-4949-9F83-63763EA9DF30}" srcOrd="0" destOrd="0" presId="urn:microsoft.com/office/officeart/2005/8/layout/bProcess4"/>
    <dgm:cxn modelId="{039A1024-2914-F64A-A1CB-F7A308403C90}" type="presOf" srcId="{4D2FCD41-3C45-4081-A99F-A1A2D7EB7C23}" destId="{B94CA16E-C3DB-4088-A03F-7EBA15DD5A66}" srcOrd="0" destOrd="0" presId="urn:microsoft.com/office/officeart/2005/8/layout/bProcess4"/>
    <dgm:cxn modelId="{E12EAB28-DCA2-B147-96C1-313E1118B418}" type="presOf" srcId="{BBDEDB82-D0A3-4267-B17C-7C6C0DBA56B2}" destId="{49FC7F89-1DF3-4822-8A5A-E572B109FDB7}" srcOrd="0" destOrd="0" presId="urn:microsoft.com/office/officeart/2005/8/layout/bProcess4"/>
    <dgm:cxn modelId="{E27E7229-A40E-4047-98DB-7997D950C797}" srcId="{EDC35DF3-8EA3-486F-810B-9876DDD7602B}" destId="{1DD3D74E-8064-4ABD-91A7-FE796CDC57CD}" srcOrd="3" destOrd="0" parTransId="{2579852F-38EB-421F-A6DA-2094043EABFF}" sibTransId="{5727183C-321E-47AB-95FF-5FE5D51F54B7}"/>
    <dgm:cxn modelId="{055DB710-EC53-8845-A2BB-C66C157375FC}" type="presOf" srcId="{C16D0C84-B93F-4EEE-8030-4C2739AD7ECC}" destId="{C1682CE5-9F25-43CD-8AEC-1881959A4561}" srcOrd="0" destOrd="0" presId="urn:microsoft.com/office/officeart/2005/8/layout/bProcess4"/>
    <dgm:cxn modelId="{FE16D0D1-E3AA-5647-AB8E-63A247CB6A1E}" type="presOf" srcId="{D03399F3-AE4A-4246-9599-D4679F9DA93A}" destId="{00099002-9636-4764-9832-E18FE80A241C}" srcOrd="0" destOrd="0" presId="urn:microsoft.com/office/officeart/2005/8/layout/bProcess4"/>
    <dgm:cxn modelId="{294C8A54-0732-344B-98A0-E768A1C228CA}" type="presOf" srcId="{1DD3D74E-8064-4ABD-91A7-FE796CDC57CD}" destId="{A04F51E0-284C-41DB-81A0-45127DD2F8AC}" srcOrd="0" destOrd="0" presId="urn:microsoft.com/office/officeart/2005/8/layout/bProcess4"/>
    <dgm:cxn modelId="{8653F84A-F9FE-644C-9A21-219D9A611DD4}" type="presOf" srcId="{9B5B238F-A01E-4603-A6AC-D9D1B93DD1E4}" destId="{D0838123-5C2F-47CE-968C-C0BB01B57662}" srcOrd="0" destOrd="0" presId="urn:microsoft.com/office/officeart/2005/8/layout/bProcess4"/>
    <dgm:cxn modelId="{750CD128-2BD0-4FA6-9C8C-BC4E2845D1CB}" srcId="{EDC35DF3-8EA3-486F-810B-9876DDD7602B}" destId="{1352E84D-F95E-43BD-A266-53CDF593807B}" srcOrd="17" destOrd="0" parTransId="{6D666F94-6E64-427D-948F-20C78D8CFA4B}" sibTransId="{580F059B-61F6-4EA6-8D80-33A0458E2B78}"/>
    <dgm:cxn modelId="{78D89A43-5321-4441-BA2A-C25DD9C42CD5}" srcId="{EDC35DF3-8EA3-486F-810B-9876DDD7602B}" destId="{A3D79C54-3656-4E06-9558-78B1AEAA6C7D}" srcOrd="24" destOrd="0" parTransId="{51C66CF8-9998-41CE-9E93-22A832C77CDD}" sibTransId="{2AF16959-2133-4848-BFE7-CF17D4A889C1}"/>
    <dgm:cxn modelId="{C22071F9-BCF9-1341-A224-6C353FFECFC4}" type="presOf" srcId="{0ED220B7-E233-48F9-9CFC-CAD7D7165FAB}" destId="{E461AF4E-439A-4D5C-8C26-1FABCE033336}" srcOrd="0" destOrd="0" presId="urn:microsoft.com/office/officeart/2005/8/layout/bProcess4"/>
    <dgm:cxn modelId="{C5406A0F-3AA0-4334-8AAA-354B5604384F}" srcId="{EDC35DF3-8EA3-486F-810B-9876DDD7602B}" destId="{143A7313-803D-463B-83C1-6A184B49FDF3}" srcOrd="0" destOrd="0" parTransId="{FBD55278-EEAE-499B-A77B-C7F87242937A}" sibTransId="{DB88B5D6-09CE-4C35-8E11-A19F5E6A9548}"/>
    <dgm:cxn modelId="{C3384CE2-0A6C-C94A-A3FE-2DD0B42F7FA0}" type="presOf" srcId="{D9D447D4-E87D-49CF-95C8-9AE3F1984B77}" destId="{53EAD336-A421-440D-89E8-9F26236FCD2E}" srcOrd="0" destOrd="0" presId="urn:microsoft.com/office/officeart/2005/8/layout/bProcess4"/>
    <dgm:cxn modelId="{914998C3-1D6B-44FD-8158-01693238B30F}" srcId="{EDC35DF3-8EA3-486F-810B-9876DDD7602B}" destId="{43F8088A-383E-4D86-9A29-F03F82D71C25}" srcOrd="42" destOrd="0" parTransId="{40F223EC-A673-4291-A119-EB10D74345A5}" sibTransId="{74AEAB74-7295-463B-B81A-B49DC391326F}"/>
    <dgm:cxn modelId="{25A2BDDE-F746-4D81-AA43-F4B75BABADFF}" srcId="{EDC35DF3-8EA3-486F-810B-9876DDD7602B}" destId="{E101E167-32B0-493E-8E13-8DFB14812D0E}" srcOrd="26" destOrd="0" parTransId="{75328704-D1B2-4E77-AB62-C23867B03AFD}" sibTransId="{ACB3BD19-11ED-44D4-B218-7085A0A4547E}"/>
    <dgm:cxn modelId="{60CBBB66-CE25-6041-839D-2BA685A23EDA}" type="presOf" srcId="{B6851C8E-AF84-4273-9C16-0BDC62235FDA}" destId="{31AC543E-08A8-45FF-8206-94853DFF02A4}" srcOrd="0" destOrd="0" presId="urn:microsoft.com/office/officeart/2005/8/layout/bProcess4"/>
    <dgm:cxn modelId="{772070D6-100A-EE43-8CDD-7DDA1445A4AB}" type="presOf" srcId="{1701D35C-3E0D-47DB-8F84-CD08F2475B7A}" destId="{8A87C1C1-BC94-49DF-89D2-E1F5CD7C5D6D}" srcOrd="0" destOrd="0" presId="urn:microsoft.com/office/officeart/2005/8/layout/bProcess4"/>
    <dgm:cxn modelId="{0B67D525-2025-6744-88C0-8219A5D54FB6}" type="presOf" srcId="{2529FBC8-60DE-40F2-8A83-5A61EC7CA4BF}" destId="{A261B9E0-FD24-4874-BBFD-A138A959489D}" srcOrd="0" destOrd="0" presId="urn:microsoft.com/office/officeart/2005/8/layout/bProcess4"/>
    <dgm:cxn modelId="{6C923A4E-95C9-7E42-BAB4-EE605BCEFFC9}" type="presOf" srcId="{580F059B-61F6-4EA6-8D80-33A0458E2B78}" destId="{1E4BD3E6-6AC7-4FAC-9A38-E433176CD696}" srcOrd="0" destOrd="0" presId="urn:microsoft.com/office/officeart/2005/8/layout/bProcess4"/>
    <dgm:cxn modelId="{7E7104EC-0CC4-47C5-99B6-83CBA03CDC03}" srcId="{EDC35DF3-8EA3-486F-810B-9876DDD7602B}" destId="{A2C04480-594C-4E9E-94C5-103EA4DFA431}" srcOrd="45" destOrd="0" parTransId="{D047F84C-5108-452A-BBA0-5160E55630EF}" sibTransId="{991F7CD4-C1FB-4CF6-B6D8-EC4208319CAF}"/>
    <dgm:cxn modelId="{0DEB7DFA-E2D9-4419-B2FE-B42419932FB4}" srcId="{EDC35DF3-8EA3-486F-810B-9876DDD7602B}" destId="{E619882D-3DAA-438E-9D2B-17F184F65977}" srcOrd="9" destOrd="0" parTransId="{70B3A4D8-1C31-4B3F-BACA-BE307BF89C68}" sibTransId="{3D20F6A3-9680-426F-9559-0C06B30758E7}"/>
    <dgm:cxn modelId="{1E9C27F4-BD7B-2848-A8D1-B88E48D83C22}" type="presOf" srcId="{4B8F30CC-93D8-4DF1-BB73-7E9888A1615C}" destId="{67353557-EA9E-47AC-8718-9AC7E1389A89}" srcOrd="0" destOrd="0" presId="urn:microsoft.com/office/officeart/2005/8/layout/bProcess4"/>
    <dgm:cxn modelId="{5686066B-BBD9-024B-9D18-66C5E58B01DD}" type="presOf" srcId="{9F39DE9D-563E-4A0F-B4CF-2781F5AFA9A9}" destId="{FC3B5C48-6A5C-43D3-A13A-19C9F5B1EE36}" srcOrd="0" destOrd="0" presId="urn:microsoft.com/office/officeart/2005/8/layout/bProcess4"/>
    <dgm:cxn modelId="{16154043-C5A9-D04D-9C5B-E707C07D249F}" type="presOf" srcId="{F7127CCE-E73F-4114-9BAA-23ADDFF02AE2}" destId="{6E26FA5D-5419-4606-ABEA-3D3C7B943EB3}" srcOrd="0" destOrd="0" presId="urn:microsoft.com/office/officeart/2005/8/layout/bProcess4"/>
    <dgm:cxn modelId="{70134D0A-B0C3-E64A-970A-3A7163F7DC84}" type="presOf" srcId="{F9813EF7-5856-48AB-A1E8-0C26DBA12384}" destId="{938D3C1D-D75F-439E-B77E-89FAA2B067E7}" srcOrd="0" destOrd="0" presId="urn:microsoft.com/office/officeart/2005/8/layout/bProcess4"/>
    <dgm:cxn modelId="{61513A5B-349D-9244-9124-A6A6318FA594}" type="presOf" srcId="{D1F1FD8F-7986-4313-A475-3CE3CA653B36}" destId="{5A6BE0C0-2DDA-4CD9-AB74-4C0B8594BA11}" srcOrd="0" destOrd="0" presId="urn:microsoft.com/office/officeart/2005/8/layout/bProcess4"/>
    <dgm:cxn modelId="{FAE42B4E-E61C-9D45-A1B7-BA3469822B1D}" type="presOf" srcId="{58D5DD61-E488-42A0-9718-B71C18D4E1C4}" destId="{43D6EADD-AE5E-4EDF-B108-DF7DEA427275}" srcOrd="0" destOrd="0" presId="urn:microsoft.com/office/officeart/2005/8/layout/bProcess4"/>
    <dgm:cxn modelId="{514DC13B-44CF-E540-BA62-551469F030E8}" type="presOf" srcId="{ACB5A21C-19BC-44E8-9396-1CE2F4B32783}" destId="{DEEB3AAD-7692-4926-977B-4C47919915C2}" srcOrd="0" destOrd="0" presId="urn:microsoft.com/office/officeart/2005/8/layout/bProcess4"/>
    <dgm:cxn modelId="{C61788B4-0A0F-F046-B2E6-1E27247F034A}" type="presOf" srcId="{651E0FEF-C4E7-43C2-8998-C845B45D4508}" destId="{8D058CCF-7CDC-4351-8F3E-37A437BD6230}" srcOrd="0" destOrd="0" presId="urn:microsoft.com/office/officeart/2005/8/layout/bProcess4"/>
    <dgm:cxn modelId="{304CBCEE-9CFA-CC41-A013-58BBB4AAC34D}" type="presOf" srcId="{A191F7D9-62C7-4614-8503-7B68E56B29C9}" destId="{7E2CD308-48D9-47B4-9B7D-53C9972085C5}" srcOrd="0" destOrd="0" presId="urn:microsoft.com/office/officeart/2005/8/layout/bProcess4"/>
    <dgm:cxn modelId="{F4B739FA-1C68-8C4A-8112-23954BCB3933}" type="presOf" srcId="{BD8E011E-45EF-4D9F-B3F8-590EEDB0F9FB}" destId="{8F6FF0A7-B61C-476D-AF8C-3D22194550B5}" srcOrd="0" destOrd="0" presId="urn:microsoft.com/office/officeart/2005/8/layout/bProcess4"/>
    <dgm:cxn modelId="{E09DD11C-9C24-AE4A-89FE-D142A3B063D2}" type="presOf" srcId="{26C2C9B5-9308-4AEC-BDD2-2E0F83433B7D}" destId="{507233A9-3467-4393-881D-C5F22D33F769}" srcOrd="0" destOrd="0" presId="urn:microsoft.com/office/officeart/2005/8/layout/bProcess4"/>
    <dgm:cxn modelId="{67478485-B956-AF4B-AEEC-74344DBD34DE}" type="presOf" srcId="{29181537-AB00-43A7-8D77-0DEF5495B892}" destId="{E00E3DB8-ECA3-4C95-8C79-FED6C3B7E932}" srcOrd="0" destOrd="0" presId="urn:microsoft.com/office/officeart/2005/8/layout/bProcess4"/>
    <dgm:cxn modelId="{FD31E8AB-659F-D348-BF7C-EE5C45232B4D}" type="presOf" srcId="{E39F6292-D749-463D-A348-13C1945B42E7}" destId="{02C4CC9A-AB0B-4489-9FA3-4F8523435DF1}" srcOrd="0" destOrd="0" presId="urn:microsoft.com/office/officeart/2005/8/layout/bProcess4"/>
    <dgm:cxn modelId="{E1485F20-3D27-4C99-A5AB-C6EF15FEBCDA}" srcId="{EDC35DF3-8EA3-486F-810B-9876DDD7602B}" destId="{AB2A4B11-8AC5-4C8A-AA7F-2EF706596CC6}" srcOrd="12" destOrd="0" parTransId="{444325C7-EDE7-4815-A40E-44E16D89514C}" sibTransId="{3D613838-52E8-4922-A51B-04010C2498BA}"/>
    <dgm:cxn modelId="{0CCE9A6C-6125-4032-9845-7D37EA39005C}" srcId="{EDC35DF3-8EA3-486F-810B-9876DDD7602B}" destId="{A592D50A-1A2B-434B-A4DD-F584E92A65DF}" srcOrd="27" destOrd="0" parTransId="{20057B0E-2CCA-4787-B3DF-338785C5DB61}" sibTransId="{C801D5E9-254E-4CFD-90F7-611C1C4E89E6}"/>
    <dgm:cxn modelId="{7934DD5C-9470-4948-8C9D-0A64F4CCE75E}" type="presOf" srcId="{448C20E0-B300-4D23-A19B-7269257D09DF}" destId="{E76D63F9-7EA1-4E1A-A36F-07F0D2F374A9}" srcOrd="0" destOrd="0" presId="urn:microsoft.com/office/officeart/2005/8/layout/bProcess4"/>
    <dgm:cxn modelId="{69B0ED75-89C8-CC4E-941D-8C89211146C9}" type="presOf" srcId="{9CAE4F40-4AEF-4AE9-9373-F59ED08A3E33}" destId="{D46E3012-BBFC-47F0-9CFE-4AC19AEA3393}" srcOrd="0" destOrd="0" presId="urn:microsoft.com/office/officeart/2005/8/layout/bProcess4"/>
    <dgm:cxn modelId="{CB5479EE-4AB0-5F47-A726-755AE5B494D1}" type="presOf" srcId="{E3432028-213C-4915-A224-7FED42A8BE52}" destId="{A10D4639-516F-4D62-9C6E-752ABCD190BC}" srcOrd="0" destOrd="0" presId="urn:microsoft.com/office/officeart/2005/8/layout/bProcess4"/>
    <dgm:cxn modelId="{882DEF5B-80C7-9544-8C34-6557FB7DAE81}" type="presOf" srcId="{E2848498-B336-40B2-BDFF-7B51B1AE5E9A}" destId="{1F21ACCB-785D-4C8B-BD14-93C8F94C69BB}" srcOrd="0" destOrd="0" presId="urn:microsoft.com/office/officeart/2005/8/layout/bProcess4"/>
    <dgm:cxn modelId="{52BC3082-EEA3-284A-8840-0A9607E9FB24}" type="presOf" srcId="{5727183C-321E-47AB-95FF-5FE5D51F54B7}" destId="{CB8B5AE6-E79B-4B12-9753-50FA36E6B4FE}" srcOrd="0" destOrd="0" presId="urn:microsoft.com/office/officeart/2005/8/layout/bProcess4"/>
    <dgm:cxn modelId="{1A202E69-A611-1A4E-A1C9-C47CE580E1B6}" type="presOf" srcId="{3C0694CE-96F2-4D95-9928-FF1158905FB5}" destId="{FC62F683-2A59-4BEC-BBF2-C10DE83B9883}" srcOrd="0" destOrd="0" presId="urn:microsoft.com/office/officeart/2005/8/layout/bProcess4"/>
    <dgm:cxn modelId="{A05A0124-3593-6946-9C0F-CCFD27CE1EED}" type="presOf" srcId="{6777C60F-EBB2-4C1F-AE6C-D3951D373097}" destId="{F2764AB3-6386-419B-9359-F89440EF5A83}" srcOrd="0" destOrd="0" presId="urn:microsoft.com/office/officeart/2005/8/layout/bProcess4"/>
    <dgm:cxn modelId="{809AD13E-73D8-1347-B594-6CDAD5F32DCB}" type="presOf" srcId="{BFD2B6CA-2F46-4427-8FC5-26ED875C4A41}" destId="{3B0CD8C3-05AB-44AC-8D33-EE4FCE643F31}" srcOrd="0" destOrd="0" presId="urn:microsoft.com/office/officeart/2005/8/layout/bProcess4"/>
    <dgm:cxn modelId="{857C63E0-3CEB-3F4B-AE30-D97A581C5C60}" type="presOf" srcId="{35418022-06EB-47B8-8696-48D9C315D908}" destId="{EAD28A53-6AA8-459D-8549-8A501E9FB0B5}" srcOrd="0" destOrd="0" presId="urn:microsoft.com/office/officeart/2005/8/layout/bProcess4"/>
    <dgm:cxn modelId="{8F095D38-F1F7-FB46-ADCC-0759841868A1}" type="presOf" srcId="{4464C143-EC30-4947-A283-8D4AE06CC782}" destId="{74D3DAA8-F5EE-466C-BE5A-78327AAC485E}" srcOrd="0" destOrd="0" presId="urn:microsoft.com/office/officeart/2005/8/layout/bProcess4"/>
    <dgm:cxn modelId="{14C84A39-C35F-4BDB-B20D-584891C8F056}" srcId="{EDC35DF3-8EA3-486F-810B-9876DDD7602B}" destId="{7A70FC68-F852-4281-95D0-07107AC3299C}" srcOrd="1" destOrd="0" parTransId="{75417D39-61B4-4B16-B08B-CE14322ADC31}" sibTransId="{9CAE4F40-4AEF-4AE9-9373-F59ED08A3E33}"/>
    <dgm:cxn modelId="{D69EC28E-2FD4-4276-8900-7A437578F55E}" srcId="{EDC35DF3-8EA3-486F-810B-9876DDD7602B}" destId="{09A4A932-DA4B-4768-94F0-290C057CE142}" srcOrd="29" destOrd="0" parTransId="{6CB8A7ED-252C-498E-A43C-AC91BE8E7BAD}" sibTransId="{26C2C9B5-9308-4AEC-BDD2-2E0F83433B7D}"/>
    <dgm:cxn modelId="{4DECA292-9B30-F14A-8656-9C636675CB84}" type="presOf" srcId="{09A4A932-DA4B-4768-94F0-290C057CE142}" destId="{4E646776-3DD3-4DEF-9019-D73CC4AC63A0}" srcOrd="0" destOrd="0" presId="urn:microsoft.com/office/officeart/2005/8/layout/bProcess4"/>
    <dgm:cxn modelId="{256A277C-51E5-A54B-AA1B-C3C015C73E72}" type="presOf" srcId="{E7E4E84B-26CA-430C-BC08-43EDE36ECA80}" destId="{6BF6D354-3CB1-4FA9-9175-2A8A55CF2E66}" srcOrd="0" destOrd="0" presId="urn:microsoft.com/office/officeart/2005/8/layout/bProcess4"/>
    <dgm:cxn modelId="{F4765F7F-64EB-4552-AF11-857B6C62719C}" srcId="{EDC35DF3-8EA3-486F-810B-9876DDD7602B}" destId="{5ECF3979-C149-49E6-A1DE-25C8ED29C2B4}" srcOrd="43" destOrd="0" parTransId="{8AB04FB9-2D5A-4F8E-A106-E9AEA4427D4B}" sibTransId="{16E12CE7-8669-41D8-818E-30AF8CD6C1AC}"/>
    <dgm:cxn modelId="{651B8C68-B0FF-44BD-8487-123AAC062DB3}" srcId="{EDC35DF3-8EA3-486F-810B-9876DDD7602B}" destId="{C8E56268-03B7-4891-9ABD-CDA3BFA5949C}" srcOrd="18" destOrd="0" parTransId="{89402949-366C-4009-B1F3-EB74198DCA4D}" sibTransId="{A5DBECA8-7CA8-4EC8-ABCD-39718386AE6F}"/>
    <dgm:cxn modelId="{E8E0A18A-7460-BB41-9A0A-14DD49B214DD}" type="presOf" srcId="{7DBA0216-D857-406D-AF3F-C469DDCA6E2B}" destId="{2659276A-53F7-447E-B83F-70A61498C8A5}" srcOrd="0" destOrd="0" presId="urn:microsoft.com/office/officeart/2005/8/layout/bProcess4"/>
    <dgm:cxn modelId="{97113E0E-57C1-43B4-A518-B59496C10A88}" srcId="{EDC35DF3-8EA3-486F-810B-9876DDD7602B}" destId="{23975856-7818-4038-A4D8-E381EA63147B}" srcOrd="10" destOrd="0" parTransId="{6FF4B31C-8F25-4F40-B492-EFB54145E0FD}" sibTransId="{9C559E8C-0091-40A3-8DF0-807210F649FA}"/>
    <dgm:cxn modelId="{3FB9A35D-5259-47D6-8ADC-2B752484FE93}" srcId="{EDC35DF3-8EA3-486F-810B-9876DDD7602B}" destId="{BBDEDB82-D0A3-4267-B17C-7C6C0DBA56B2}" srcOrd="16" destOrd="0" parTransId="{6F1C22C3-5EA1-4DF1-9CFA-DF3234A14A0D}" sibTransId="{A191F7D9-62C7-4614-8503-7B68E56B29C9}"/>
    <dgm:cxn modelId="{C70C1F57-FF0D-704A-B02A-79D1FC4541B4}" type="presOf" srcId="{C96E0E76-533E-42C2-8549-DB7D68E3FAA2}" destId="{FE5CC3C2-6D16-45F6-B5A4-AEB787DFC700}" srcOrd="0" destOrd="0" presId="urn:microsoft.com/office/officeart/2005/8/layout/bProcess4"/>
    <dgm:cxn modelId="{7ED79377-06D9-43F2-9305-6FBFEE004C57}" srcId="{EDC35DF3-8EA3-486F-810B-9876DDD7602B}" destId="{BFD2B6CA-2F46-4427-8FC5-26ED875C4A41}" srcOrd="37" destOrd="0" parTransId="{D2146582-1500-4F93-8569-C32532DFB900}" sibTransId="{2529FBC8-60DE-40F2-8A83-5A61EC7CA4BF}"/>
    <dgm:cxn modelId="{2BFE1849-95C2-6348-A8AE-ECE614A40765}" type="presOf" srcId="{3D613838-52E8-4922-A51B-04010C2498BA}" destId="{E3577246-F823-4B12-8B11-094C3A390EC4}" srcOrd="0" destOrd="0" presId="urn:microsoft.com/office/officeart/2005/8/layout/bProcess4"/>
    <dgm:cxn modelId="{AC257168-BB64-9A4F-865B-884E970885D8}" type="presOf" srcId="{E619882D-3DAA-438E-9D2B-17F184F65977}" destId="{152653D6-FF21-4173-9298-A2ABA090641B}" srcOrd="0" destOrd="0" presId="urn:microsoft.com/office/officeart/2005/8/layout/bProcess4"/>
    <dgm:cxn modelId="{91B6DA79-2251-460F-8A33-9F5984B90EB6}" srcId="{EDC35DF3-8EA3-486F-810B-9876DDD7602B}" destId="{4464C143-EC30-4947-A283-8D4AE06CC782}" srcOrd="20" destOrd="0" parTransId="{5284CE4D-0160-4EB3-9039-BAF811F173AD}" sibTransId="{4D2FCD41-3C45-4081-A99F-A1A2D7EB7C23}"/>
    <dgm:cxn modelId="{EA4E8CC8-04D1-4AF7-AD1E-1532E84E339F}" srcId="{EDC35DF3-8EA3-486F-810B-9876DDD7602B}" destId="{C16D0C84-B93F-4EEE-8030-4C2739AD7ECC}" srcOrd="7" destOrd="0" parTransId="{0B18579C-E5CC-4ABD-871B-496669F7A9DD}" sibTransId="{9B5B238F-A01E-4603-A6AC-D9D1B93DD1E4}"/>
    <dgm:cxn modelId="{84F0D11E-2D55-CB41-A50E-F4C27F669B8D}" type="presOf" srcId="{16E12CE7-8669-41D8-818E-30AF8CD6C1AC}" destId="{D3CFF62A-EB3A-4163-B20B-FF2EC823F59E}" srcOrd="0" destOrd="0" presId="urn:microsoft.com/office/officeart/2005/8/layout/bProcess4"/>
    <dgm:cxn modelId="{0F66069A-950B-43AE-8455-689FEA80BFCC}" srcId="{EDC35DF3-8EA3-486F-810B-9876DDD7602B}" destId="{2F4C6D2B-DF48-4E1F-8BD0-19A2714A04A6}" srcOrd="47" destOrd="0" parTransId="{5C6102B2-3575-48A4-AF43-91AF3B7F08A3}" sibTransId="{2F470981-49E2-45B6-BB74-771977913E8A}"/>
    <dgm:cxn modelId="{6292C183-2131-4E46-AD3F-1AE3D66F7FB1}" srcId="{EDC35DF3-8EA3-486F-810B-9876DDD7602B}" destId="{E3432028-213C-4915-A224-7FED42A8BE52}" srcOrd="5" destOrd="0" parTransId="{C371F30E-61A8-4C2E-86A8-DA6D188A2833}" sibTransId="{35418022-06EB-47B8-8696-48D9C315D908}"/>
    <dgm:cxn modelId="{2C29DC3B-8FC6-324B-92A0-71728EF7E6DF}" type="presOf" srcId="{8F8C4A94-E2DF-442B-8ACD-39005670A747}" destId="{83CCE5FB-C0F8-4CCA-88E1-D2ED629DD7FC}" srcOrd="0" destOrd="0" presId="urn:microsoft.com/office/officeart/2005/8/layout/bProcess4"/>
    <dgm:cxn modelId="{E353C3AC-CD87-3343-990E-C0F903A1FCD1}" type="presOf" srcId="{F5103FDB-8994-4260-BC9D-8D51105F6838}" destId="{D3281673-ECF4-455C-BDB1-1753FCD4F686}" srcOrd="0" destOrd="0" presId="urn:microsoft.com/office/officeart/2005/8/layout/bProcess4"/>
    <dgm:cxn modelId="{7566DE0B-0F71-4007-8830-B7C4C8187834}" srcId="{EDC35DF3-8EA3-486F-810B-9876DDD7602B}" destId="{C96E0E76-533E-42C2-8549-DB7D68E3FAA2}" srcOrd="33" destOrd="0" parTransId="{3DBD9046-F396-41AB-A9A7-4E4241BF79AA}" sibTransId="{58D5DD61-E488-42A0-9718-B71C18D4E1C4}"/>
    <dgm:cxn modelId="{818A348D-0BF1-D24B-88C5-4A147633F4BE}" type="presOf" srcId="{750C8DE9-905B-42E0-97A1-FFCFFA5618AD}" destId="{ED53C660-3531-438E-BFFD-C409CC4BB0AF}" srcOrd="0" destOrd="0" presId="urn:microsoft.com/office/officeart/2005/8/layout/bProcess4"/>
    <dgm:cxn modelId="{390A9A4C-8B43-5C46-AEC0-7060311F62A8}" type="presOf" srcId="{5ECF3979-C149-49E6-A1DE-25C8ED29C2B4}" destId="{B4CF1AE3-7AD8-41EE-8E6D-7FF39CDF7A31}" srcOrd="0" destOrd="0" presId="urn:microsoft.com/office/officeart/2005/8/layout/bProcess4"/>
    <dgm:cxn modelId="{A3985E04-105B-447C-B63F-B32B1EBF5D2F}" srcId="{EDC35DF3-8EA3-486F-810B-9876DDD7602B}" destId="{4B8F30CC-93D8-4DF1-BB73-7E9888A1615C}" srcOrd="8" destOrd="0" parTransId="{4CDE5695-8955-4239-8C16-ADFE9EAAE941}" sibTransId="{443C75F1-906D-4336-BB90-D0CEB38E8AAD}"/>
    <dgm:cxn modelId="{D905BD29-D237-4C30-8F50-6E0257C8D5A8}" srcId="{EDC35DF3-8EA3-486F-810B-9876DDD7602B}" destId="{DD2DFDE6-7D86-4D18-9553-FABA1253E636}" srcOrd="14" destOrd="0" parTransId="{179DDE97-88A5-43EE-8E4E-3B32B17667B8}" sibTransId="{73C897B8-B8E1-4FBB-AE18-C76ACB715CC6}"/>
    <dgm:cxn modelId="{5ECAA9F0-30B0-B540-96C7-D0B0283BB9AC}" type="presOf" srcId="{F804CA51-B0FB-4C0B-983E-F31E5DA704E2}" destId="{A8D3D1E7-B1AC-45F9-8F0D-79D81EA88AEF}" srcOrd="0" destOrd="0" presId="urn:microsoft.com/office/officeart/2005/8/layout/bProcess4"/>
    <dgm:cxn modelId="{82823898-EE78-4B5B-A507-3F6EA4409D00}" srcId="{EDC35DF3-8EA3-486F-810B-9876DDD7602B}" destId="{F804CA51-B0FB-4C0B-983E-F31E5DA704E2}" srcOrd="13" destOrd="0" parTransId="{E2DA5DE1-E2AB-4747-8A1A-23D0EECD4EA4}" sibTransId="{FC6CDEFC-4BED-4216-A0FD-116B18BC30EE}"/>
    <dgm:cxn modelId="{42D81843-8BF4-534E-9363-0F78DF8B6F6D}" type="presOf" srcId="{2FADB385-B45B-4BC5-9C5F-EDB4B8C394A6}" destId="{144228D9-9935-4043-B7DC-A48692F78366}" srcOrd="0" destOrd="0" presId="urn:microsoft.com/office/officeart/2005/8/layout/bProcess4"/>
    <dgm:cxn modelId="{E5EB9A18-AF6A-0940-A8B9-C34E3FA0020E}" type="presOf" srcId="{DA980042-1070-49AA-AAB6-113CD4927EB4}" destId="{0349B4E2-7AD4-4F30-A068-1A6887360328}" srcOrd="0" destOrd="0" presId="urn:microsoft.com/office/officeart/2005/8/layout/bProcess4"/>
    <dgm:cxn modelId="{D9F21CFB-CBB0-4486-AA2F-715D1BDEB99D}" srcId="{EDC35DF3-8EA3-486F-810B-9876DDD7602B}" destId="{D9D447D4-E87D-49CF-95C8-9AE3F1984B77}" srcOrd="11" destOrd="0" parTransId="{EE7EABB6-7619-48B8-912A-39CE264F04DC}" sibTransId="{6A1080C5-CE64-4753-A5E2-B6A3688FD316}"/>
    <dgm:cxn modelId="{6CB50E6F-732D-CF48-8D58-8FA1782A0F30}" type="presOf" srcId="{3BA5B75B-5187-40F8-A120-57865B73F9FF}" destId="{A07E8129-804E-4090-B673-F6B04C0FEB27}" srcOrd="0" destOrd="0" presId="urn:microsoft.com/office/officeart/2005/8/layout/bProcess4"/>
    <dgm:cxn modelId="{1E34A058-FF98-4BD9-BAA5-28A586C403A3}" srcId="{EDC35DF3-8EA3-486F-810B-9876DDD7602B}" destId="{BF884135-F331-404A-A263-300E82705EF7}" srcOrd="35" destOrd="0" parTransId="{3C8445A3-EFE0-454F-9AE2-FEF86C1BCC86}" sibTransId="{C9B06163-DAE6-413F-808F-2024A60224E8}"/>
    <dgm:cxn modelId="{10ABC7E8-A991-CB43-9D67-D071E1EC8E44}" type="presOf" srcId="{844D8AE1-ABB0-45AB-A767-ABAB434F3537}" destId="{87473AD4-F5A2-4B0B-81DA-682B1D169443}" srcOrd="0" destOrd="0" presId="urn:microsoft.com/office/officeart/2005/8/layout/bProcess4"/>
    <dgm:cxn modelId="{76FD6EEE-1E68-4DB3-AAF8-AD18FFCDABFC}" srcId="{EDC35DF3-8EA3-486F-810B-9876DDD7602B}" destId="{3B8B316A-3DCD-4CBC-AD39-A486115C33B6}" srcOrd="2" destOrd="0" parTransId="{E0B68C93-4AEF-4A63-8380-169C93FFD845}" sibTransId="{651E0FEF-C4E7-43C2-8998-C845B45D4508}"/>
    <dgm:cxn modelId="{1E391982-2615-D74C-B3DD-7520EFC8A36E}" type="presOf" srcId="{43F8088A-383E-4D86-9A29-F03F82D71C25}" destId="{352F13CA-B9D0-4A30-B772-FD929A2E175E}" srcOrd="0" destOrd="0" presId="urn:microsoft.com/office/officeart/2005/8/layout/bProcess4"/>
    <dgm:cxn modelId="{A970D6FA-270C-854F-A8C7-4747EA97407A}" type="presOf" srcId="{BEC91E29-981E-43C0-A6C3-C28279AD1F01}" destId="{4D470C57-AC69-4FE4-AAD0-30447603A85F}" srcOrd="0" destOrd="0" presId="urn:microsoft.com/office/officeart/2005/8/layout/bProcess4"/>
    <dgm:cxn modelId="{35BC182B-AFA4-4373-AB09-E02A76BEC861}" srcId="{EDC35DF3-8EA3-486F-810B-9876DDD7602B}" destId="{BD8E011E-45EF-4D9F-B3F8-590EEDB0F9FB}" srcOrd="46" destOrd="0" parTransId="{A23C8118-9A34-40E7-BD62-25AA5BAE5DE2}" sibTransId="{2FADB385-B45B-4BC5-9C5F-EDB4B8C394A6}"/>
    <dgm:cxn modelId="{F77597AC-74BF-4C33-8601-78B827B2BCCA}" srcId="{EDC35DF3-8EA3-486F-810B-9876DDD7602B}" destId="{64E6BF15-AC95-41BB-8589-7383E3E60B56}" srcOrd="22" destOrd="0" parTransId="{974682C1-3A75-4DFE-93B8-839DBF60E7F7}" sibTransId="{9BAE260F-06CD-44DA-B55F-7EB32B7BC1C3}"/>
    <dgm:cxn modelId="{26E4EE87-D29A-A047-A0AE-93BECF545C37}" type="presOf" srcId="{AB2A4B11-8AC5-4C8A-AA7F-2EF706596CC6}" destId="{EE856E25-7600-4BCA-A2FB-8EA0AFB5049C}" srcOrd="0" destOrd="0" presId="urn:microsoft.com/office/officeart/2005/8/layout/bProcess4"/>
    <dgm:cxn modelId="{42961FC5-6445-46EC-AEE1-DA43364B6F00}" srcId="{EDC35DF3-8EA3-486F-810B-9876DDD7602B}" destId="{ACB5A21C-19BC-44E8-9396-1CE2F4B32783}" srcOrd="28" destOrd="0" parTransId="{E1031925-E90C-44F8-944C-6C57DDBFD8B4}" sibTransId="{D03399F3-AE4A-4246-9599-D4679F9DA93A}"/>
    <dgm:cxn modelId="{47A1A1B8-4DA2-7849-B586-993D3AA51313}" type="presOf" srcId="{9C559E8C-0091-40A3-8DF0-807210F649FA}" destId="{AEDB7C71-CB80-4F4C-BDB6-8850D2C721D4}" srcOrd="0" destOrd="0" presId="urn:microsoft.com/office/officeart/2005/8/layout/bProcess4"/>
    <dgm:cxn modelId="{34F42A3F-F1D7-1042-AF63-38CE69CCD125}" type="presOf" srcId="{443C75F1-906D-4336-BB90-D0CEB38E8AAD}" destId="{0C9E2D2C-BEE9-47AD-A4E7-264ECE3140FD}" srcOrd="0" destOrd="0" presId="urn:microsoft.com/office/officeart/2005/8/layout/bProcess4"/>
    <dgm:cxn modelId="{8D38C8C9-C0EF-2347-B0AD-00523D0EDB67}" type="presOf" srcId="{EDC35DF3-8EA3-486F-810B-9876DDD7602B}" destId="{E983A9E8-0ACD-48A3-99C1-EF531E85D706}" srcOrd="0" destOrd="0" presId="urn:microsoft.com/office/officeart/2005/8/layout/bProcess4"/>
    <dgm:cxn modelId="{5D3544E0-4B60-C14B-AE17-F4B59FAC15EC}" type="presOf" srcId="{3B8B316A-3DCD-4CBC-AD39-A486115C33B6}" destId="{142DEAC1-7874-4C8E-9D51-017CA555540B}" srcOrd="0" destOrd="0" presId="urn:microsoft.com/office/officeart/2005/8/layout/bProcess4"/>
    <dgm:cxn modelId="{F294B1A6-1E01-6A4D-8B33-8DDB6A29F8F9}" type="presOf" srcId="{1352E84D-F95E-43BD-A266-53CDF593807B}" destId="{97192DA3-CE7F-4648-822E-EB972C5E39B3}" srcOrd="0" destOrd="0" presId="urn:microsoft.com/office/officeart/2005/8/layout/bProcess4"/>
    <dgm:cxn modelId="{BE8C6BA6-BD51-834D-9A35-676EF0FE8C89}" type="presOf" srcId="{A2C04480-594C-4E9E-94C5-103EA4DFA431}" destId="{557EC687-F7F5-4486-9936-585048367D84}" srcOrd="0" destOrd="0" presId="urn:microsoft.com/office/officeart/2005/8/layout/bProcess4"/>
    <dgm:cxn modelId="{65952270-7D36-9A4F-9911-B4FE7B6C8CB8}" type="presParOf" srcId="{E983A9E8-0ACD-48A3-99C1-EF531E85D706}" destId="{92E5AAF0-128F-4143-B7E7-F9BE45225D59}" srcOrd="0" destOrd="0" presId="urn:microsoft.com/office/officeart/2005/8/layout/bProcess4"/>
    <dgm:cxn modelId="{A6521F6F-C9B9-914F-8A23-6649B01791FF}" type="presParOf" srcId="{92E5AAF0-128F-4143-B7E7-F9BE45225D59}" destId="{4BCEAA9C-7959-4EC2-86C6-63FC018F1EBB}" srcOrd="0" destOrd="0" presId="urn:microsoft.com/office/officeart/2005/8/layout/bProcess4"/>
    <dgm:cxn modelId="{9C44F8E0-C8A3-9A44-83B9-502DF4EE940E}" type="presParOf" srcId="{92E5AAF0-128F-4143-B7E7-F9BE45225D59}" destId="{ECBBD256-FB24-4156-80FB-7E4E096ABE1A}" srcOrd="1" destOrd="0" presId="urn:microsoft.com/office/officeart/2005/8/layout/bProcess4"/>
    <dgm:cxn modelId="{9193A8FE-4AF8-E543-B7B1-698DD335309E}" type="presParOf" srcId="{E983A9E8-0ACD-48A3-99C1-EF531E85D706}" destId="{B49F5060-2058-4B5C-BC32-61B416376AE6}" srcOrd="1" destOrd="0" presId="urn:microsoft.com/office/officeart/2005/8/layout/bProcess4"/>
    <dgm:cxn modelId="{9E652A3A-9350-F54A-ACE6-17C0951C4165}" type="presParOf" srcId="{E983A9E8-0ACD-48A3-99C1-EF531E85D706}" destId="{41112E08-F562-4E9C-89B9-2DCB7D45758E}" srcOrd="2" destOrd="0" presId="urn:microsoft.com/office/officeart/2005/8/layout/bProcess4"/>
    <dgm:cxn modelId="{B123675B-2B04-5B4B-92FF-8D515D3CED79}" type="presParOf" srcId="{41112E08-F562-4E9C-89B9-2DCB7D45758E}" destId="{25CA718C-9BC1-4382-8EBE-4F4B32DACFCC}" srcOrd="0" destOrd="0" presId="urn:microsoft.com/office/officeart/2005/8/layout/bProcess4"/>
    <dgm:cxn modelId="{629AD74A-CC48-4D4E-8CF3-5812EEC2423F}" type="presParOf" srcId="{41112E08-F562-4E9C-89B9-2DCB7D45758E}" destId="{8DBF5B2F-9737-4639-AE84-59C9B2A8CE38}" srcOrd="1" destOrd="0" presId="urn:microsoft.com/office/officeart/2005/8/layout/bProcess4"/>
    <dgm:cxn modelId="{C1893611-33D9-DC4B-95F5-9CA2F0FE9967}" type="presParOf" srcId="{E983A9E8-0ACD-48A3-99C1-EF531E85D706}" destId="{D46E3012-BBFC-47F0-9CFE-4AC19AEA3393}" srcOrd="3" destOrd="0" presId="urn:microsoft.com/office/officeart/2005/8/layout/bProcess4"/>
    <dgm:cxn modelId="{9271C0A8-1BE4-9B4A-BA6B-34B96AB73343}" type="presParOf" srcId="{E983A9E8-0ACD-48A3-99C1-EF531E85D706}" destId="{4891C257-C690-4085-A04D-FAC72783F8D9}" srcOrd="4" destOrd="0" presId="urn:microsoft.com/office/officeart/2005/8/layout/bProcess4"/>
    <dgm:cxn modelId="{200AD636-86CB-EA4E-8448-4465ABCCFBAB}" type="presParOf" srcId="{4891C257-C690-4085-A04D-FAC72783F8D9}" destId="{B9A7ADCC-319C-419A-972F-401DFFD62094}" srcOrd="0" destOrd="0" presId="urn:microsoft.com/office/officeart/2005/8/layout/bProcess4"/>
    <dgm:cxn modelId="{A18E42E9-A23E-0646-973A-1AB13EEF6A99}" type="presParOf" srcId="{4891C257-C690-4085-A04D-FAC72783F8D9}" destId="{142DEAC1-7874-4C8E-9D51-017CA555540B}" srcOrd="1" destOrd="0" presId="urn:microsoft.com/office/officeart/2005/8/layout/bProcess4"/>
    <dgm:cxn modelId="{8B5D914F-28D7-7940-9750-AC492FB2D901}" type="presParOf" srcId="{E983A9E8-0ACD-48A3-99C1-EF531E85D706}" destId="{8D058CCF-7CDC-4351-8F3E-37A437BD6230}" srcOrd="5" destOrd="0" presId="urn:microsoft.com/office/officeart/2005/8/layout/bProcess4"/>
    <dgm:cxn modelId="{25BBC52A-B731-114A-AFF9-866805AFEA05}" type="presParOf" srcId="{E983A9E8-0ACD-48A3-99C1-EF531E85D706}" destId="{FCC0E165-ADF3-41DB-A1ED-6665ED89CEA9}" srcOrd="6" destOrd="0" presId="urn:microsoft.com/office/officeart/2005/8/layout/bProcess4"/>
    <dgm:cxn modelId="{1BC00E65-79E9-0649-998D-2C3C1257A764}" type="presParOf" srcId="{FCC0E165-ADF3-41DB-A1ED-6665ED89CEA9}" destId="{36113C77-E80A-4820-9555-C4BF7E5B361B}" srcOrd="0" destOrd="0" presId="urn:microsoft.com/office/officeart/2005/8/layout/bProcess4"/>
    <dgm:cxn modelId="{4A22167B-1698-CB4D-BEE3-D6A3184764C0}" type="presParOf" srcId="{FCC0E165-ADF3-41DB-A1ED-6665ED89CEA9}" destId="{A04F51E0-284C-41DB-81A0-45127DD2F8AC}" srcOrd="1" destOrd="0" presId="urn:microsoft.com/office/officeart/2005/8/layout/bProcess4"/>
    <dgm:cxn modelId="{41F0535B-A7D1-0444-B517-B101664072BB}" type="presParOf" srcId="{E983A9E8-0ACD-48A3-99C1-EF531E85D706}" destId="{CB8B5AE6-E79B-4B12-9753-50FA36E6B4FE}" srcOrd="7" destOrd="0" presId="urn:microsoft.com/office/officeart/2005/8/layout/bProcess4"/>
    <dgm:cxn modelId="{67A61A66-1220-E944-99AC-A13B4EBEC25F}" type="presParOf" srcId="{E983A9E8-0ACD-48A3-99C1-EF531E85D706}" destId="{F41763A6-1F7F-48B3-AD4D-D33D984DE863}" srcOrd="8" destOrd="0" presId="urn:microsoft.com/office/officeart/2005/8/layout/bProcess4"/>
    <dgm:cxn modelId="{CEBA3324-39CC-254D-BBC8-AF585B42AF54}" type="presParOf" srcId="{F41763A6-1F7F-48B3-AD4D-D33D984DE863}" destId="{FE391360-2C63-40E4-9C39-BCA0B77487B9}" srcOrd="0" destOrd="0" presId="urn:microsoft.com/office/officeart/2005/8/layout/bProcess4"/>
    <dgm:cxn modelId="{8A9D7CAA-FA70-E94D-92B3-BAEEFC7EC8CA}" type="presParOf" srcId="{F41763A6-1F7F-48B3-AD4D-D33D984DE863}" destId="{1983073E-69A4-4812-9B65-9E19100AAE1B}" srcOrd="1" destOrd="0" presId="urn:microsoft.com/office/officeart/2005/8/layout/bProcess4"/>
    <dgm:cxn modelId="{F63BF289-CBC4-E24F-BD77-0DAB6FB43B63}" type="presParOf" srcId="{E983A9E8-0ACD-48A3-99C1-EF531E85D706}" destId="{FC62F683-2A59-4BEC-BBF2-C10DE83B9883}" srcOrd="9" destOrd="0" presId="urn:microsoft.com/office/officeart/2005/8/layout/bProcess4"/>
    <dgm:cxn modelId="{C71611C7-F546-C840-B1BF-AB05F554CFEA}" type="presParOf" srcId="{E983A9E8-0ACD-48A3-99C1-EF531E85D706}" destId="{C5C8B128-443D-4DC0-B210-0EBA84A12504}" srcOrd="10" destOrd="0" presId="urn:microsoft.com/office/officeart/2005/8/layout/bProcess4"/>
    <dgm:cxn modelId="{A9096930-8ED6-FD4E-AEBB-29EC9624DD27}" type="presParOf" srcId="{C5C8B128-443D-4DC0-B210-0EBA84A12504}" destId="{4A97E933-4C67-48E9-A335-303A3EC57BC2}" srcOrd="0" destOrd="0" presId="urn:microsoft.com/office/officeart/2005/8/layout/bProcess4"/>
    <dgm:cxn modelId="{7EA936D2-6D30-7F40-9AC9-F11610A492F0}" type="presParOf" srcId="{C5C8B128-443D-4DC0-B210-0EBA84A12504}" destId="{A10D4639-516F-4D62-9C6E-752ABCD190BC}" srcOrd="1" destOrd="0" presId="urn:microsoft.com/office/officeart/2005/8/layout/bProcess4"/>
    <dgm:cxn modelId="{6FAB8D32-FEB7-0547-ABEF-37D2CF75E817}" type="presParOf" srcId="{E983A9E8-0ACD-48A3-99C1-EF531E85D706}" destId="{EAD28A53-6AA8-459D-8549-8A501E9FB0B5}" srcOrd="11" destOrd="0" presId="urn:microsoft.com/office/officeart/2005/8/layout/bProcess4"/>
    <dgm:cxn modelId="{1C98E5B2-C893-0D49-80E3-EADF3EC89376}" type="presParOf" srcId="{E983A9E8-0ACD-48A3-99C1-EF531E85D706}" destId="{78C6D9BC-BF31-492C-B1C8-A5E8A1CCEDE7}" srcOrd="12" destOrd="0" presId="urn:microsoft.com/office/officeart/2005/8/layout/bProcess4"/>
    <dgm:cxn modelId="{4A39EF14-E3B3-494A-B5AF-FC57FC62F4EA}" type="presParOf" srcId="{78C6D9BC-BF31-492C-B1C8-A5E8A1CCEDE7}" destId="{C4E7B505-799A-44B7-BE61-94E7D5ED0C9D}" srcOrd="0" destOrd="0" presId="urn:microsoft.com/office/officeart/2005/8/layout/bProcess4"/>
    <dgm:cxn modelId="{1857D097-F47B-234C-AD81-6ADBCC344B3A}" type="presParOf" srcId="{78C6D9BC-BF31-492C-B1C8-A5E8A1CCEDE7}" destId="{8C4335A0-1D3D-492D-9BBB-B42CD1C6ACE2}" srcOrd="1" destOrd="0" presId="urn:microsoft.com/office/officeart/2005/8/layout/bProcess4"/>
    <dgm:cxn modelId="{D53F793D-3C3E-FC48-848B-A90F1F8DF045}" type="presParOf" srcId="{E983A9E8-0ACD-48A3-99C1-EF531E85D706}" destId="{0349B4E2-7AD4-4F30-A068-1A6887360328}" srcOrd="13" destOrd="0" presId="urn:microsoft.com/office/officeart/2005/8/layout/bProcess4"/>
    <dgm:cxn modelId="{1F85AA8C-CF03-B142-B6E1-7330363E6DE6}" type="presParOf" srcId="{E983A9E8-0ACD-48A3-99C1-EF531E85D706}" destId="{C34A9209-F8A9-411A-A792-BB57B932E0A6}" srcOrd="14" destOrd="0" presId="urn:microsoft.com/office/officeart/2005/8/layout/bProcess4"/>
    <dgm:cxn modelId="{825F7FAA-AEE1-4041-9BC6-A014E80B7F94}" type="presParOf" srcId="{C34A9209-F8A9-411A-A792-BB57B932E0A6}" destId="{01C1461B-6323-4D17-9480-CC141512486B}" srcOrd="0" destOrd="0" presId="urn:microsoft.com/office/officeart/2005/8/layout/bProcess4"/>
    <dgm:cxn modelId="{4832C36A-31C5-CA47-A37F-CC59456DE130}" type="presParOf" srcId="{C34A9209-F8A9-411A-A792-BB57B932E0A6}" destId="{C1682CE5-9F25-43CD-8AEC-1881959A4561}" srcOrd="1" destOrd="0" presId="urn:microsoft.com/office/officeart/2005/8/layout/bProcess4"/>
    <dgm:cxn modelId="{E7A76379-C290-4944-A703-B451159F8880}" type="presParOf" srcId="{E983A9E8-0ACD-48A3-99C1-EF531E85D706}" destId="{D0838123-5C2F-47CE-968C-C0BB01B57662}" srcOrd="15" destOrd="0" presId="urn:microsoft.com/office/officeart/2005/8/layout/bProcess4"/>
    <dgm:cxn modelId="{65BA1287-9FA3-9040-A7E1-7615AD9B150F}" type="presParOf" srcId="{E983A9E8-0ACD-48A3-99C1-EF531E85D706}" destId="{052DE563-EB27-4212-A15E-6073A91CB89A}" srcOrd="16" destOrd="0" presId="urn:microsoft.com/office/officeart/2005/8/layout/bProcess4"/>
    <dgm:cxn modelId="{3F28A6A3-E7F5-224C-A833-3A3177BE503D}" type="presParOf" srcId="{052DE563-EB27-4212-A15E-6073A91CB89A}" destId="{6D609D41-AA74-498C-A7A0-CDA3AB18B17E}" srcOrd="0" destOrd="0" presId="urn:microsoft.com/office/officeart/2005/8/layout/bProcess4"/>
    <dgm:cxn modelId="{3DAB65DC-B359-2440-9B88-036AECF70770}" type="presParOf" srcId="{052DE563-EB27-4212-A15E-6073A91CB89A}" destId="{67353557-EA9E-47AC-8718-9AC7E1389A89}" srcOrd="1" destOrd="0" presId="urn:microsoft.com/office/officeart/2005/8/layout/bProcess4"/>
    <dgm:cxn modelId="{59D4C0DA-368E-A440-8490-86DA513059C1}" type="presParOf" srcId="{E983A9E8-0ACD-48A3-99C1-EF531E85D706}" destId="{0C9E2D2C-BEE9-47AD-A4E7-264ECE3140FD}" srcOrd="17" destOrd="0" presId="urn:microsoft.com/office/officeart/2005/8/layout/bProcess4"/>
    <dgm:cxn modelId="{0C521A4F-83C4-5946-89DE-287870EDCF8C}" type="presParOf" srcId="{E983A9E8-0ACD-48A3-99C1-EF531E85D706}" destId="{5CF52F19-DA30-4B0B-90B3-799839925971}" srcOrd="18" destOrd="0" presId="urn:microsoft.com/office/officeart/2005/8/layout/bProcess4"/>
    <dgm:cxn modelId="{24C58629-9C30-3A4B-A7F9-A4AB83E31314}" type="presParOf" srcId="{5CF52F19-DA30-4B0B-90B3-799839925971}" destId="{803B4968-D6B9-4F09-8C79-F2007FA31351}" srcOrd="0" destOrd="0" presId="urn:microsoft.com/office/officeart/2005/8/layout/bProcess4"/>
    <dgm:cxn modelId="{A4177B46-AAA1-4F43-B571-3C10D217628F}" type="presParOf" srcId="{5CF52F19-DA30-4B0B-90B3-799839925971}" destId="{152653D6-FF21-4173-9298-A2ABA090641B}" srcOrd="1" destOrd="0" presId="urn:microsoft.com/office/officeart/2005/8/layout/bProcess4"/>
    <dgm:cxn modelId="{0F67B7D0-CB0E-7F46-A7E9-42D41DA86AE5}" type="presParOf" srcId="{E983A9E8-0ACD-48A3-99C1-EF531E85D706}" destId="{22936C25-1E14-4595-9DBE-8957CAA1D062}" srcOrd="19" destOrd="0" presId="urn:microsoft.com/office/officeart/2005/8/layout/bProcess4"/>
    <dgm:cxn modelId="{758D4BF5-BAD3-B946-ADBE-A1603A94B130}" type="presParOf" srcId="{E983A9E8-0ACD-48A3-99C1-EF531E85D706}" destId="{CA429E71-6295-4836-B23B-77C8832B31BE}" srcOrd="20" destOrd="0" presId="urn:microsoft.com/office/officeart/2005/8/layout/bProcess4"/>
    <dgm:cxn modelId="{91705E7C-1D3E-8343-9654-65CEDC590A48}" type="presParOf" srcId="{CA429E71-6295-4836-B23B-77C8832B31BE}" destId="{68207F1C-0631-4D36-806E-86BAB84579D6}" srcOrd="0" destOrd="0" presId="urn:microsoft.com/office/officeart/2005/8/layout/bProcess4"/>
    <dgm:cxn modelId="{51EBC3F8-FE42-E843-A91E-103CE6B06054}" type="presParOf" srcId="{CA429E71-6295-4836-B23B-77C8832B31BE}" destId="{F268D091-F6B3-467F-9121-EFACD5688336}" srcOrd="1" destOrd="0" presId="urn:microsoft.com/office/officeart/2005/8/layout/bProcess4"/>
    <dgm:cxn modelId="{7FD13D92-351F-9A46-8A56-73942FCDCDAE}" type="presParOf" srcId="{E983A9E8-0ACD-48A3-99C1-EF531E85D706}" destId="{AEDB7C71-CB80-4F4C-BDB6-8850D2C721D4}" srcOrd="21" destOrd="0" presId="urn:microsoft.com/office/officeart/2005/8/layout/bProcess4"/>
    <dgm:cxn modelId="{519A5D0B-6F4D-2F45-98FB-21526CB2BB0D}" type="presParOf" srcId="{E983A9E8-0ACD-48A3-99C1-EF531E85D706}" destId="{84A71307-61D6-48CE-B573-CCF1AF47A9C2}" srcOrd="22" destOrd="0" presId="urn:microsoft.com/office/officeart/2005/8/layout/bProcess4"/>
    <dgm:cxn modelId="{D829899D-58CC-6344-AB1F-2AC1ACD4703F}" type="presParOf" srcId="{84A71307-61D6-48CE-B573-CCF1AF47A9C2}" destId="{A77975DC-DAC2-4E25-B684-0DC508488A9E}" srcOrd="0" destOrd="0" presId="urn:microsoft.com/office/officeart/2005/8/layout/bProcess4"/>
    <dgm:cxn modelId="{35F8C7E2-A56F-CC42-9421-6F02153D62CB}" type="presParOf" srcId="{84A71307-61D6-48CE-B573-CCF1AF47A9C2}" destId="{53EAD336-A421-440D-89E8-9F26236FCD2E}" srcOrd="1" destOrd="0" presId="urn:microsoft.com/office/officeart/2005/8/layout/bProcess4"/>
    <dgm:cxn modelId="{CE80207B-415D-834E-B078-19691E31A856}" type="presParOf" srcId="{E983A9E8-0ACD-48A3-99C1-EF531E85D706}" destId="{5817980F-91FB-466B-BC47-D53309260DE7}" srcOrd="23" destOrd="0" presId="urn:microsoft.com/office/officeart/2005/8/layout/bProcess4"/>
    <dgm:cxn modelId="{4A31ACEC-60EC-D94E-BB98-8FE4B4F16BBA}" type="presParOf" srcId="{E983A9E8-0ACD-48A3-99C1-EF531E85D706}" destId="{1E917748-D9F9-44D3-89AB-71771BE889B9}" srcOrd="24" destOrd="0" presId="urn:microsoft.com/office/officeart/2005/8/layout/bProcess4"/>
    <dgm:cxn modelId="{E14CD723-11AC-7940-94E6-9FE15A88AED4}" type="presParOf" srcId="{1E917748-D9F9-44D3-89AB-71771BE889B9}" destId="{ABD689B2-ECD0-4703-8B0E-6F271D861ED6}" srcOrd="0" destOrd="0" presId="urn:microsoft.com/office/officeart/2005/8/layout/bProcess4"/>
    <dgm:cxn modelId="{79F035FE-5A11-9A4D-BD22-8B0626C833DA}" type="presParOf" srcId="{1E917748-D9F9-44D3-89AB-71771BE889B9}" destId="{EE856E25-7600-4BCA-A2FB-8EA0AFB5049C}" srcOrd="1" destOrd="0" presId="urn:microsoft.com/office/officeart/2005/8/layout/bProcess4"/>
    <dgm:cxn modelId="{FB18D890-981D-A142-8BB0-5185250510E6}" type="presParOf" srcId="{E983A9E8-0ACD-48A3-99C1-EF531E85D706}" destId="{E3577246-F823-4B12-8B11-094C3A390EC4}" srcOrd="25" destOrd="0" presId="urn:microsoft.com/office/officeart/2005/8/layout/bProcess4"/>
    <dgm:cxn modelId="{E0C5CEB9-89CA-C14A-A107-E2F49D77A848}" type="presParOf" srcId="{E983A9E8-0ACD-48A3-99C1-EF531E85D706}" destId="{2856E35A-2F64-4D2A-B23F-68E6A3ED6853}" srcOrd="26" destOrd="0" presId="urn:microsoft.com/office/officeart/2005/8/layout/bProcess4"/>
    <dgm:cxn modelId="{28E4A62D-8D83-294F-8E14-5D264E7EFAC0}" type="presParOf" srcId="{2856E35A-2F64-4D2A-B23F-68E6A3ED6853}" destId="{C82AAABD-80B1-4A5B-B970-0116D886B1C1}" srcOrd="0" destOrd="0" presId="urn:microsoft.com/office/officeart/2005/8/layout/bProcess4"/>
    <dgm:cxn modelId="{6F358181-A261-AA48-8ABC-7E3FA976A75B}" type="presParOf" srcId="{2856E35A-2F64-4D2A-B23F-68E6A3ED6853}" destId="{A8D3D1E7-B1AC-45F9-8F0D-79D81EA88AEF}" srcOrd="1" destOrd="0" presId="urn:microsoft.com/office/officeart/2005/8/layout/bProcess4"/>
    <dgm:cxn modelId="{BAFDA43B-77AE-8D45-8168-F961856E562A}" type="presParOf" srcId="{E983A9E8-0ACD-48A3-99C1-EF531E85D706}" destId="{E967584F-2C0F-4949-9F83-63763EA9DF30}" srcOrd="27" destOrd="0" presId="urn:microsoft.com/office/officeart/2005/8/layout/bProcess4"/>
    <dgm:cxn modelId="{F01FDD41-A060-744B-BFF6-DFFC81D5E583}" type="presParOf" srcId="{E983A9E8-0ACD-48A3-99C1-EF531E85D706}" destId="{B8F2F9EC-6D51-4E53-BF98-A9A12E42DDDC}" srcOrd="28" destOrd="0" presId="urn:microsoft.com/office/officeart/2005/8/layout/bProcess4"/>
    <dgm:cxn modelId="{AD95DAA7-4BE9-B247-BE8B-95212768C417}" type="presParOf" srcId="{B8F2F9EC-6D51-4E53-BF98-A9A12E42DDDC}" destId="{3DDBA0FB-E2A5-45C0-842C-66B6415BE205}" srcOrd="0" destOrd="0" presId="urn:microsoft.com/office/officeart/2005/8/layout/bProcess4"/>
    <dgm:cxn modelId="{5A0A75A5-3385-0B44-A33D-AE0AF2215F6E}" type="presParOf" srcId="{B8F2F9EC-6D51-4E53-BF98-A9A12E42DDDC}" destId="{CB97447F-DD4C-4958-9265-064816BE4B79}" srcOrd="1" destOrd="0" presId="urn:microsoft.com/office/officeart/2005/8/layout/bProcess4"/>
    <dgm:cxn modelId="{39B09323-B757-B646-AB6E-44FB6D341E10}" type="presParOf" srcId="{E983A9E8-0ACD-48A3-99C1-EF531E85D706}" destId="{7CC35C63-ABDB-4C31-83B1-8D9182B58969}" srcOrd="29" destOrd="0" presId="urn:microsoft.com/office/officeart/2005/8/layout/bProcess4"/>
    <dgm:cxn modelId="{679DB09C-861F-E043-9E48-62D73EEABC15}" type="presParOf" srcId="{E983A9E8-0ACD-48A3-99C1-EF531E85D706}" destId="{ABF95329-354B-495E-867E-D7395E86D332}" srcOrd="30" destOrd="0" presId="urn:microsoft.com/office/officeart/2005/8/layout/bProcess4"/>
    <dgm:cxn modelId="{AF13CC55-0FC4-6344-A2A1-A03964433A0E}" type="presParOf" srcId="{ABF95329-354B-495E-867E-D7395E86D332}" destId="{5B25B87B-1755-4A66-884B-CE514C6EEB0A}" srcOrd="0" destOrd="0" presId="urn:microsoft.com/office/officeart/2005/8/layout/bProcess4"/>
    <dgm:cxn modelId="{7146532C-B51E-BC49-B165-6AFB8DF5E3BF}" type="presParOf" srcId="{ABF95329-354B-495E-867E-D7395E86D332}" destId="{D3281673-ECF4-455C-BDB1-1753FCD4F686}" srcOrd="1" destOrd="0" presId="urn:microsoft.com/office/officeart/2005/8/layout/bProcess4"/>
    <dgm:cxn modelId="{6BC77436-5481-7649-9CFF-D9E49A08372D}" type="presParOf" srcId="{E983A9E8-0ACD-48A3-99C1-EF531E85D706}" destId="{1F21ACCB-785D-4C8B-BD14-93C8F94C69BB}" srcOrd="31" destOrd="0" presId="urn:microsoft.com/office/officeart/2005/8/layout/bProcess4"/>
    <dgm:cxn modelId="{6D8FD4AE-1A77-2B41-B5F2-4F50367E5ECE}" type="presParOf" srcId="{E983A9E8-0ACD-48A3-99C1-EF531E85D706}" destId="{F3FC5517-7AF9-4D1B-B41A-44E0E6AA0852}" srcOrd="32" destOrd="0" presId="urn:microsoft.com/office/officeart/2005/8/layout/bProcess4"/>
    <dgm:cxn modelId="{60B5A9A9-4C28-964C-9DFF-22686A5061A5}" type="presParOf" srcId="{F3FC5517-7AF9-4D1B-B41A-44E0E6AA0852}" destId="{99A85959-E9D9-4D8C-80E4-164726847645}" srcOrd="0" destOrd="0" presId="urn:microsoft.com/office/officeart/2005/8/layout/bProcess4"/>
    <dgm:cxn modelId="{C79AF86A-504A-8543-A779-6EE96D13FF9D}" type="presParOf" srcId="{F3FC5517-7AF9-4D1B-B41A-44E0E6AA0852}" destId="{49FC7F89-1DF3-4822-8A5A-E572B109FDB7}" srcOrd="1" destOrd="0" presId="urn:microsoft.com/office/officeart/2005/8/layout/bProcess4"/>
    <dgm:cxn modelId="{575CD520-4301-DD48-AE79-8106B45DAF4E}" type="presParOf" srcId="{E983A9E8-0ACD-48A3-99C1-EF531E85D706}" destId="{7E2CD308-48D9-47B4-9B7D-53C9972085C5}" srcOrd="33" destOrd="0" presId="urn:microsoft.com/office/officeart/2005/8/layout/bProcess4"/>
    <dgm:cxn modelId="{AD77AD66-4A58-3C4A-82D6-6CD7501FEAF1}" type="presParOf" srcId="{E983A9E8-0ACD-48A3-99C1-EF531E85D706}" destId="{34EBF70E-537C-41D9-A6F0-EBAD6706AB54}" srcOrd="34" destOrd="0" presId="urn:microsoft.com/office/officeart/2005/8/layout/bProcess4"/>
    <dgm:cxn modelId="{349E77F2-3959-AD42-834F-045430AABF2D}" type="presParOf" srcId="{34EBF70E-537C-41D9-A6F0-EBAD6706AB54}" destId="{96EBDFA5-F23A-491E-9115-ABB03AFFB474}" srcOrd="0" destOrd="0" presId="urn:microsoft.com/office/officeart/2005/8/layout/bProcess4"/>
    <dgm:cxn modelId="{31AF2C04-D581-3A48-805E-5F3EF8EAE4DB}" type="presParOf" srcId="{34EBF70E-537C-41D9-A6F0-EBAD6706AB54}" destId="{97192DA3-CE7F-4648-822E-EB972C5E39B3}" srcOrd="1" destOrd="0" presId="urn:microsoft.com/office/officeart/2005/8/layout/bProcess4"/>
    <dgm:cxn modelId="{2C1B685A-1DC3-AD4C-BE6C-35DB49DD3E00}" type="presParOf" srcId="{E983A9E8-0ACD-48A3-99C1-EF531E85D706}" destId="{1E4BD3E6-6AC7-4FAC-9A38-E433176CD696}" srcOrd="35" destOrd="0" presId="urn:microsoft.com/office/officeart/2005/8/layout/bProcess4"/>
    <dgm:cxn modelId="{27F68AD5-936E-8249-8BA5-69B39BE4EE75}" type="presParOf" srcId="{E983A9E8-0ACD-48A3-99C1-EF531E85D706}" destId="{E8F4214F-306B-47C1-B233-A1C239FE17DB}" srcOrd="36" destOrd="0" presId="urn:microsoft.com/office/officeart/2005/8/layout/bProcess4"/>
    <dgm:cxn modelId="{6A264087-B932-1C4C-9BD5-6F354D76F180}" type="presParOf" srcId="{E8F4214F-306B-47C1-B233-A1C239FE17DB}" destId="{92567466-5065-4876-95B1-EEFA9BC0DC1D}" srcOrd="0" destOrd="0" presId="urn:microsoft.com/office/officeart/2005/8/layout/bProcess4"/>
    <dgm:cxn modelId="{1682938A-C344-244D-8347-5D8E67FF21C7}" type="presParOf" srcId="{E8F4214F-306B-47C1-B233-A1C239FE17DB}" destId="{22ED421A-1E5C-462B-9796-8395C4A1DEE1}" srcOrd="1" destOrd="0" presId="urn:microsoft.com/office/officeart/2005/8/layout/bProcess4"/>
    <dgm:cxn modelId="{E5DB5CCD-50AD-C74D-9083-53B85D38DF6B}" type="presParOf" srcId="{E983A9E8-0ACD-48A3-99C1-EF531E85D706}" destId="{A85648AB-C7FA-49AB-AB99-A3392FF7DDDF}" srcOrd="37" destOrd="0" presId="urn:microsoft.com/office/officeart/2005/8/layout/bProcess4"/>
    <dgm:cxn modelId="{196EC504-1F80-5B43-B7F1-E49FC2F7F2CA}" type="presParOf" srcId="{E983A9E8-0ACD-48A3-99C1-EF531E85D706}" destId="{025077B0-98B9-44BF-8B21-1EA1F4402BBF}" srcOrd="38" destOrd="0" presId="urn:microsoft.com/office/officeart/2005/8/layout/bProcess4"/>
    <dgm:cxn modelId="{1A3E7B0A-61A5-1A4F-A956-9C6BF7DD5F79}" type="presParOf" srcId="{025077B0-98B9-44BF-8B21-1EA1F4402BBF}" destId="{1CC1911F-5117-4D03-BB75-55FE88FE91C8}" srcOrd="0" destOrd="0" presId="urn:microsoft.com/office/officeart/2005/8/layout/bProcess4"/>
    <dgm:cxn modelId="{8174DCCA-A2E7-3145-A040-334CE53A7399}" type="presParOf" srcId="{025077B0-98B9-44BF-8B21-1EA1F4402BBF}" destId="{31AC543E-08A8-45FF-8206-94853DFF02A4}" srcOrd="1" destOrd="0" presId="urn:microsoft.com/office/officeart/2005/8/layout/bProcess4"/>
    <dgm:cxn modelId="{C517834A-741D-3544-9DBD-69C8FFD9A7A2}" type="presParOf" srcId="{E983A9E8-0ACD-48A3-99C1-EF531E85D706}" destId="{938D3C1D-D75F-439E-B77E-89FAA2B067E7}" srcOrd="39" destOrd="0" presId="urn:microsoft.com/office/officeart/2005/8/layout/bProcess4"/>
    <dgm:cxn modelId="{EDBA5FD2-D1A3-E14C-96DC-F3E13B15712E}" type="presParOf" srcId="{E983A9E8-0ACD-48A3-99C1-EF531E85D706}" destId="{C7850773-0442-4BB2-9F4C-54DD6A454B20}" srcOrd="40" destOrd="0" presId="urn:microsoft.com/office/officeart/2005/8/layout/bProcess4"/>
    <dgm:cxn modelId="{46534C0B-C945-B24C-A6AA-1B54D6C71241}" type="presParOf" srcId="{C7850773-0442-4BB2-9F4C-54DD6A454B20}" destId="{5D853CE4-8ED2-454F-AF55-0163C41B0C57}" srcOrd="0" destOrd="0" presId="urn:microsoft.com/office/officeart/2005/8/layout/bProcess4"/>
    <dgm:cxn modelId="{EE4B5D2C-4B9A-E84E-AE07-BD5B0CC5220C}" type="presParOf" srcId="{C7850773-0442-4BB2-9F4C-54DD6A454B20}" destId="{74D3DAA8-F5EE-466C-BE5A-78327AAC485E}" srcOrd="1" destOrd="0" presId="urn:microsoft.com/office/officeart/2005/8/layout/bProcess4"/>
    <dgm:cxn modelId="{389A744A-DB66-0F4D-A7E2-B09CF3BB7703}" type="presParOf" srcId="{E983A9E8-0ACD-48A3-99C1-EF531E85D706}" destId="{B94CA16E-C3DB-4088-A03F-7EBA15DD5A66}" srcOrd="41" destOrd="0" presId="urn:microsoft.com/office/officeart/2005/8/layout/bProcess4"/>
    <dgm:cxn modelId="{E4298672-3241-6041-AECF-09C93D7CE8BD}" type="presParOf" srcId="{E983A9E8-0ACD-48A3-99C1-EF531E85D706}" destId="{A9BA8E39-67F7-4D23-A99B-3844D1CF731D}" srcOrd="42" destOrd="0" presId="urn:microsoft.com/office/officeart/2005/8/layout/bProcess4"/>
    <dgm:cxn modelId="{8B4BAE0C-EDCF-2349-8EB1-8A49F112C26D}" type="presParOf" srcId="{A9BA8E39-67F7-4D23-A99B-3844D1CF731D}" destId="{C15CA47B-70CD-4C4A-AA5E-890AF194C554}" srcOrd="0" destOrd="0" presId="urn:microsoft.com/office/officeart/2005/8/layout/bProcess4"/>
    <dgm:cxn modelId="{2DAD9342-9FB3-6E48-8CD5-91F154FC1585}" type="presParOf" srcId="{A9BA8E39-67F7-4D23-A99B-3844D1CF731D}" destId="{F2764AB3-6386-419B-9359-F89440EF5A83}" srcOrd="1" destOrd="0" presId="urn:microsoft.com/office/officeart/2005/8/layout/bProcess4"/>
    <dgm:cxn modelId="{04917F40-054D-DF40-8C1F-6F4900C7E766}" type="presParOf" srcId="{E983A9E8-0ACD-48A3-99C1-EF531E85D706}" destId="{492CDE2B-7C9C-4928-BEA0-99B74FB642EF}" srcOrd="43" destOrd="0" presId="urn:microsoft.com/office/officeart/2005/8/layout/bProcess4"/>
    <dgm:cxn modelId="{264817D5-9E31-054B-8272-A191FDB06328}" type="presParOf" srcId="{E983A9E8-0ACD-48A3-99C1-EF531E85D706}" destId="{097B027B-2216-4BE6-9697-6013B8DA0CBF}" srcOrd="44" destOrd="0" presId="urn:microsoft.com/office/officeart/2005/8/layout/bProcess4"/>
    <dgm:cxn modelId="{80F33E6A-1333-8349-A2E6-1DAFCC194E67}" type="presParOf" srcId="{097B027B-2216-4BE6-9697-6013B8DA0CBF}" destId="{B2DAA00C-FD52-4301-BB25-830973BBA5B8}" srcOrd="0" destOrd="0" presId="urn:microsoft.com/office/officeart/2005/8/layout/bProcess4"/>
    <dgm:cxn modelId="{207DA2F7-384E-ED4F-9951-5B072B48EF28}" type="presParOf" srcId="{097B027B-2216-4BE6-9697-6013B8DA0CBF}" destId="{6F00311B-5C5F-4357-961E-74EA5084DCD8}" srcOrd="1" destOrd="0" presId="urn:microsoft.com/office/officeart/2005/8/layout/bProcess4"/>
    <dgm:cxn modelId="{3544675D-F0E5-7F47-89FC-576AFEACE84A}" type="presParOf" srcId="{E983A9E8-0ACD-48A3-99C1-EF531E85D706}" destId="{2263A570-D24B-4F6C-9B29-7C8FFD47634F}" srcOrd="45" destOrd="0" presId="urn:microsoft.com/office/officeart/2005/8/layout/bProcess4"/>
    <dgm:cxn modelId="{B42EF435-EE01-3A4C-ABC7-AABDD507AF4A}" type="presParOf" srcId="{E983A9E8-0ACD-48A3-99C1-EF531E85D706}" destId="{9EE000D9-DDF1-4AEA-B320-BFC40C1B801C}" srcOrd="46" destOrd="0" presId="urn:microsoft.com/office/officeart/2005/8/layout/bProcess4"/>
    <dgm:cxn modelId="{256681A1-DE98-624F-BFA4-0A144956313F}" type="presParOf" srcId="{9EE000D9-DDF1-4AEA-B320-BFC40C1B801C}" destId="{1DFB7E98-1222-4B4D-A923-DFCD48152D81}" srcOrd="0" destOrd="0" presId="urn:microsoft.com/office/officeart/2005/8/layout/bProcess4"/>
    <dgm:cxn modelId="{90043AA0-D768-F74C-A514-8AE2D3E2CE90}" type="presParOf" srcId="{9EE000D9-DDF1-4AEA-B320-BFC40C1B801C}" destId="{6E26FA5D-5419-4606-ABEA-3D3C7B943EB3}" srcOrd="1" destOrd="0" presId="urn:microsoft.com/office/officeart/2005/8/layout/bProcess4"/>
    <dgm:cxn modelId="{03F5EFFE-8BCD-6B48-B51D-3EB917E85849}" type="presParOf" srcId="{E983A9E8-0ACD-48A3-99C1-EF531E85D706}" destId="{02C4CC9A-AB0B-4489-9FA3-4F8523435DF1}" srcOrd="47" destOrd="0" presId="urn:microsoft.com/office/officeart/2005/8/layout/bProcess4"/>
    <dgm:cxn modelId="{347A89FD-69DC-5840-B691-C3549745E320}" type="presParOf" srcId="{E983A9E8-0ACD-48A3-99C1-EF531E85D706}" destId="{30BC513E-D53C-4466-9B3F-1BBE9681CA32}" srcOrd="48" destOrd="0" presId="urn:microsoft.com/office/officeart/2005/8/layout/bProcess4"/>
    <dgm:cxn modelId="{CCAA6B10-486E-1A4D-ACC9-A311911125F7}" type="presParOf" srcId="{30BC513E-D53C-4466-9B3F-1BBE9681CA32}" destId="{5F10DBFC-78A2-40D8-931D-38C293A18C4E}" srcOrd="0" destOrd="0" presId="urn:microsoft.com/office/officeart/2005/8/layout/bProcess4"/>
    <dgm:cxn modelId="{8947370E-EE20-EA44-A463-D8857A8557A2}" type="presParOf" srcId="{30BC513E-D53C-4466-9B3F-1BBE9681CA32}" destId="{F4083F26-183A-4989-AD47-75A38B68F40A}" srcOrd="1" destOrd="0" presId="urn:microsoft.com/office/officeart/2005/8/layout/bProcess4"/>
    <dgm:cxn modelId="{D00B0B5C-C8D1-2544-B487-B7E2B75D128F}" type="presParOf" srcId="{E983A9E8-0ACD-48A3-99C1-EF531E85D706}" destId="{CDE4F2D5-3E02-48B4-A98F-EFD01F3AEDC0}" srcOrd="49" destOrd="0" presId="urn:microsoft.com/office/officeart/2005/8/layout/bProcess4"/>
    <dgm:cxn modelId="{12BEB024-9F38-F34E-BA1F-23C8D66B653E}" type="presParOf" srcId="{E983A9E8-0ACD-48A3-99C1-EF531E85D706}" destId="{F7E19BF1-B12C-45B5-8132-78170A2B87F6}" srcOrd="50" destOrd="0" presId="urn:microsoft.com/office/officeart/2005/8/layout/bProcess4"/>
    <dgm:cxn modelId="{E3077691-69CA-7748-8801-E52C50EC2274}" type="presParOf" srcId="{F7E19BF1-B12C-45B5-8132-78170A2B87F6}" destId="{A120F919-FE53-4A1A-BD07-5069AA230A8A}" srcOrd="0" destOrd="0" presId="urn:microsoft.com/office/officeart/2005/8/layout/bProcess4"/>
    <dgm:cxn modelId="{897BF2DF-4964-534C-BD5E-6C851C7776BD}" type="presParOf" srcId="{F7E19BF1-B12C-45B5-8132-78170A2B87F6}" destId="{5A6BE0C0-2DDA-4CD9-AB74-4C0B8594BA11}" srcOrd="1" destOrd="0" presId="urn:microsoft.com/office/officeart/2005/8/layout/bProcess4"/>
    <dgm:cxn modelId="{AF89ABE9-D6B8-DC42-8C37-4510C9F79A8F}" type="presParOf" srcId="{E983A9E8-0ACD-48A3-99C1-EF531E85D706}" destId="{82E61A02-6746-47CB-9BD4-66BACE51B922}" srcOrd="51" destOrd="0" presId="urn:microsoft.com/office/officeart/2005/8/layout/bProcess4"/>
    <dgm:cxn modelId="{BF30B625-C1C1-AC4D-A24E-CA29217AD9ED}" type="presParOf" srcId="{E983A9E8-0ACD-48A3-99C1-EF531E85D706}" destId="{04BBA128-BD5A-4AAF-BE9A-C7E492DD1353}" srcOrd="52" destOrd="0" presId="urn:microsoft.com/office/officeart/2005/8/layout/bProcess4"/>
    <dgm:cxn modelId="{664A7DF7-00DF-0D48-BD1D-505216E3B267}" type="presParOf" srcId="{04BBA128-BD5A-4AAF-BE9A-C7E492DD1353}" destId="{EA8F8477-233E-4F2C-ADBA-D0BE7AA0382E}" srcOrd="0" destOrd="0" presId="urn:microsoft.com/office/officeart/2005/8/layout/bProcess4"/>
    <dgm:cxn modelId="{CA7C9BC8-2114-094E-B7DD-856020F3CC1B}" type="presParOf" srcId="{04BBA128-BD5A-4AAF-BE9A-C7E492DD1353}" destId="{5531596D-DE17-49BD-9F6D-240C6077B6A2}" srcOrd="1" destOrd="0" presId="urn:microsoft.com/office/officeart/2005/8/layout/bProcess4"/>
    <dgm:cxn modelId="{23CE634C-8C06-C441-A080-B779CCE775D5}" type="presParOf" srcId="{E983A9E8-0ACD-48A3-99C1-EF531E85D706}" destId="{24A68328-8CDE-467D-ADEE-3B8631535B99}" srcOrd="53" destOrd="0" presId="urn:microsoft.com/office/officeart/2005/8/layout/bProcess4"/>
    <dgm:cxn modelId="{0385D773-DE43-3248-A836-5D2DA5D8F576}" type="presParOf" srcId="{E983A9E8-0ACD-48A3-99C1-EF531E85D706}" destId="{7B4B0036-1BF7-4C5E-82B1-85BE2AAA0DD1}" srcOrd="54" destOrd="0" presId="urn:microsoft.com/office/officeart/2005/8/layout/bProcess4"/>
    <dgm:cxn modelId="{D33171C9-18E3-D743-B998-0370F59414CD}" type="presParOf" srcId="{7B4B0036-1BF7-4C5E-82B1-85BE2AAA0DD1}" destId="{F3005CAF-016C-4F11-B6B2-6169D357DCBA}" srcOrd="0" destOrd="0" presId="urn:microsoft.com/office/officeart/2005/8/layout/bProcess4"/>
    <dgm:cxn modelId="{8C422A05-7FD1-944A-B144-ABF3E4C46506}" type="presParOf" srcId="{7B4B0036-1BF7-4C5E-82B1-85BE2AAA0DD1}" destId="{930EBA61-2D3A-48C0-97FB-1F4EEE76FF3D}" srcOrd="1" destOrd="0" presId="urn:microsoft.com/office/officeart/2005/8/layout/bProcess4"/>
    <dgm:cxn modelId="{01701A0E-F308-9747-89C3-98EEDB796C6C}" type="presParOf" srcId="{E983A9E8-0ACD-48A3-99C1-EF531E85D706}" destId="{25569D40-CE6F-4835-BCB7-E649B530B848}" srcOrd="55" destOrd="0" presId="urn:microsoft.com/office/officeart/2005/8/layout/bProcess4"/>
    <dgm:cxn modelId="{F3B5D84A-2107-6B41-A4BC-784298D03FA3}" type="presParOf" srcId="{E983A9E8-0ACD-48A3-99C1-EF531E85D706}" destId="{8A7C7583-DAF6-447B-8081-CA953EC4BC27}" srcOrd="56" destOrd="0" presId="urn:microsoft.com/office/officeart/2005/8/layout/bProcess4"/>
    <dgm:cxn modelId="{23C9FE63-6BA6-034D-B51B-026E4D5D8A2E}" type="presParOf" srcId="{8A7C7583-DAF6-447B-8081-CA953EC4BC27}" destId="{BC31079D-6362-44CD-8EC6-704CEA7E837D}" srcOrd="0" destOrd="0" presId="urn:microsoft.com/office/officeart/2005/8/layout/bProcess4"/>
    <dgm:cxn modelId="{65B768CD-C0BA-F549-A27B-764D7077584D}" type="presParOf" srcId="{8A7C7583-DAF6-447B-8081-CA953EC4BC27}" destId="{DEEB3AAD-7692-4926-977B-4C47919915C2}" srcOrd="1" destOrd="0" presId="urn:microsoft.com/office/officeart/2005/8/layout/bProcess4"/>
    <dgm:cxn modelId="{340BD92E-E2D6-3B46-A41A-E42E81B2968F}" type="presParOf" srcId="{E983A9E8-0ACD-48A3-99C1-EF531E85D706}" destId="{00099002-9636-4764-9832-E18FE80A241C}" srcOrd="57" destOrd="0" presId="urn:microsoft.com/office/officeart/2005/8/layout/bProcess4"/>
    <dgm:cxn modelId="{BA81A538-4C43-AA41-BB40-0458A148EC51}" type="presParOf" srcId="{E983A9E8-0ACD-48A3-99C1-EF531E85D706}" destId="{F819E47E-2775-4694-88FF-572F96822237}" srcOrd="58" destOrd="0" presId="urn:microsoft.com/office/officeart/2005/8/layout/bProcess4"/>
    <dgm:cxn modelId="{3B89F2C0-E19F-0D4C-887B-1B2FE58C6CC9}" type="presParOf" srcId="{F819E47E-2775-4694-88FF-572F96822237}" destId="{FC7CA8F1-EC7E-4E44-8B50-4E2EEFF52577}" srcOrd="0" destOrd="0" presId="urn:microsoft.com/office/officeart/2005/8/layout/bProcess4"/>
    <dgm:cxn modelId="{B5480BEA-356C-FD4E-A48C-3D2ABEE36A31}" type="presParOf" srcId="{F819E47E-2775-4694-88FF-572F96822237}" destId="{4E646776-3DD3-4DEF-9019-D73CC4AC63A0}" srcOrd="1" destOrd="0" presId="urn:microsoft.com/office/officeart/2005/8/layout/bProcess4"/>
    <dgm:cxn modelId="{991668F1-1CF5-9749-B108-B831D8F54ADB}" type="presParOf" srcId="{E983A9E8-0ACD-48A3-99C1-EF531E85D706}" destId="{507233A9-3467-4393-881D-C5F22D33F769}" srcOrd="59" destOrd="0" presId="urn:microsoft.com/office/officeart/2005/8/layout/bProcess4"/>
    <dgm:cxn modelId="{7BFF423D-B0CF-934C-B048-84C75354A4BA}" type="presParOf" srcId="{E983A9E8-0ACD-48A3-99C1-EF531E85D706}" destId="{8963B0B6-0AAC-47D1-8E20-03422F374960}" srcOrd="60" destOrd="0" presId="urn:microsoft.com/office/officeart/2005/8/layout/bProcess4"/>
    <dgm:cxn modelId="{68C34A55-73CC-DC48-B106-4E2A36C3A113}" type="presParOf" srcId="{8963B0B6-0AAC-47D1-8E20-03422F374960}" destId="{7ECE6002-BC94-451F-A896-F866DFD53B3F}" srcOrd="0" destOrd="0" presId="urn:microsoft.com/office/officeart/2005/8/layout/bProcess4"/>
    <dgm:cxn modelId="{1D8C8A10-4133-1245-B0AB-5831898632C7}" type="presParOf" srcId="{8963B0B6-0AAC-47D1-8E20-03422F374960}" destId="{6BF6D354-3CB1-4FA9-9175-2A8A55CF2E66}" srcOrd="1" destOrd="0" presId="urn:microsoft.com/office/officeart/2005/8/layout/bProcess4"/>
    <dgm:cxn modelId="{F7A79FB4-F5C1-1E49-A002-67E86299E395}" type="presParOf" srcId="{E983A9E8-0ACD-48A3-99C1-EF531E85D706}" destId="{FC3B5C48-6A5C-43D3-A13A-19C9F5B1EE36}" srcOrd="61" destOrd="0" presId="urn:microsoft.com/office/officeart/2005/8/layout/bProcess4"/>
    <dgm:cxn modelId="{0D9EF462-0F2F-B24A-870C-6846F552BB90}" type="presParOf" srcId="{E983A9E8-0ACD-48A3-99C1-EF531E85D706}" destId="{E938231B-92F6-439E-9557-F53F3B27F022}" srcOrd="62" destOrd="0" presId="urn:microsoft.com/office/officeart/2005/8/layout/bProcess4"/>
    <dgm:cxn modelId="{5ED36F7A-E75D-C843-86FB-87D1EB4435A0}" type="presParOf" srcId="{E938231B-92F6-439E-9557-F53F3B27F022}" destId="{2FDA1D2D-0AE4-48B3-9AE6-9F091D733327}" srcOrd="0" destOrd="0" presId="urn:microsoft.com/office/officeart/2005/8/layout/bProcess4"/>
    <dgm:cxn modelId="{F15EA50E-2F0C-A347-9A84-25AA1C465337}" type="presParOf" srcId="{E938231B-92F6-439E-9557-F53F3B27F022}" destId="{103403AF-F770-43F1-85E9-4A8F3697AD84}" srcOrd="1" destOrd="0" presId="urn:microsoft.com/office/officeart/2005/8/layout/bProcess4"/>
    <dgm:cxn modelId="{D4A39C7A-F58C-C84C-859D-4CAAAFE194A5}" type="presParOf" srcId="{E983A9E8-0ACD-48A3-99C1-EF531E85D706}" destId="{2659276A-53F7-447E-B83F-70A61498C8A5}" srcOrd="63" destOrd="0" presId="urn:microsoft.com/office/officeart/2005/8/layout/bProcess4"/>
    <dgm:cxn modelId="{20D45D31-34A3-3240-AACE-7FF0B1FA761A}" type="presParOf" srcId="{E983A9E8-0ACD-48A3-99C1-EF531E85D706}" destId="{EFADC541-1C3A-418F-9C5F-B3387A9D31D9}" srcOrd="64" destOrd="0" presId="urn:microsoft.com/office/officeart/2005/8/layout/bProcess4"/>
    <dgm:cxn modelId="{75ED76C5-12A0-684F-8CBF-F042DA79A692}" type="presParOf" srcId="{EFADC541-1C3A-418F-9C5F-B3387A9D31D9}" destId="{0A270BFA-0575-4605-ADDC-7F072E24D064}" srcOrd="0" destOrd="0" presId="urn:microsoft.com/office/officeart/2005/8/layout/bProcess4"/>
    <dgm:cxn modelId="{5B0E2222-8E44-954A-89E1-01C9FF2B4FE2}" type="presParOf" srcId="{EFADC541-1C3A-418F-9C5F-B3387A9D31D9}" destId="{820B40CF-DCBD-4520-93A6-EB0D2FEA2DF7}" srcOrd="1" destOrd="0" presId="urn:microsoft.com/office/officeart/2005/8/layout/bProcess4"/>
    <dgm:cxn modelId="{6DB6E50C-1AA7-0043-9FDB-545C3747E760}" type="presParOf" srcId="{E983A9E8-0ACD-48A3-99C1-EF531E85D706}" destId="{F3879F3A-5E06-4032-92C0-2A4A1D9EF7D3}" srcOrd="65" destOrd="0" presId="urn:microsoft.com/office/officeart/2005/8/layout/bProcess4"/>
    <dgm:cxn modelId="{EE11736A-46C9-9F4B-9BE4-CA14478BFEEE}" type="presParOf" srcId="{E983A9E8-0ACD-48A3-99C1-EF531E85D706}" destId="{B3BD9F25-C446-461E-B6A0-21E5BD917893}" srcOrd="66" destOrd="0" presId="urn:microsoft.com/office/officeart/2005/8/layout/bProcess4"/>
    <dgm:cxn modelId="{C795B5AC-8CA9-5B47-8A26-10D2734A7C13}" type="presParOf" srcId="{B3BD9F25-C446-461E-B6A0-21E5BD917893}" destId="{6BA20295-CE8A-44D8-A13B-7D9B7870720B}" srcOrd="0" destOrd="0" presId="urn:microsoft.com/office/officeart/2005/8/layout/bProcess4"/>
    <dgm:cxn modelId="{1C2B0E9A-0C0A-3A4C-8A47-09C5A05C19B2}" type="presParOf" srcId="{B3BD9F25-C446-461E-B6A0-21E5BD917893}" destId="{FE5CC3C2-6D16-45F6-B5A4-AEB787DFC700}" srcOrd="1" destOrd="0" presId="urn:microsoft.com/office/officeart/2005/8/layout/bProcess4"/>
    <dgm:cxn modelId="{9AEA74DA-E967-0748-9857-AE643AF5AA41}" type="presParOf" srcId="{E983A9E8-0ACD-48A3-99C1-EF531E85D706}" destId="{43D6EADD-AE5E-4EDF-B108-DF7DEA427275}" srcOrd="67" destOrd="0" presId="urn:microsoft.com/office/officeart/2005/8/layout/bProcess4"/>
    <dgm:cxn modelId="{B3307EFA-3A3C-B242-98F8-B0810AC41DBD}" type="presParOf" srcId="{E983A9E8-0ACD-48A3-99C1-EF531E85D706}" destId="{FF06C4AD-A666-4508-9CB1-947E41C1234F}" srcOrd="68" destOrd="0" presId="urn:microsoft.com/office/officeart/2005/8/layout/bProcess4"/>
    <dgm:cxn modelId="{7CBB77FC-46DF-1B47-BA48-2110CBFEB69A}" type="presParOf" srcId="{FF06C4AD-A666-4508-9CB1-947E41C1234F}" destId="{59EECD16-F7AC-4288-80CB-9D0725083955}" srcOrd="0" destOrd="0" presId="urn:microsoft.com/office/officeart/2005/8/layout/bProcess4"/>
    <dgm:cxn modelId="{0A663882-CAFB-414D-A24F-26B4FD1DEF18}" type="presParOf" srcId="{FF06C4AD-A666-4508-9CB1-947E41C1234F}" destId="{E461AF4E-439A-4D5C-8C26-1FABCE033336}" srcOrd="1" destOrd="0" presId="urn:microsoft.com/office/officeart/2005/8/layout/bProcess4"/>
    <dgm:cxn modelId="{BA862173-5BD8-FC45-851D-3CF5206DC489}" type="presParOf" srcId="{E983A9E8-0ACD-48A3-99C1-EF531E85D706}" destId="{2D114551-5133-4DC9-8E8B-C1C6CF8BE12B}" srcOrd="69" destOrd="0" presId="urn:microsoft.com/office/officeart/2005/8/layout/bProcess4"/>
    <dgm:cxn modelId="{04F4C621-B9BF-FA40-B0FC-EB8AF081BA53}" type="presParOf" srcId="{E983A9E8-0ACD-48A3-99C1-EF531E85D706}" destId="{9ED8706D-C975-460C-B4A2-0D3C2F36DD41}" srcOrd="70" destOrd="0" presId="urn:microsoft.com/office/officeart/2005/8/layout/bProcess4"/>
    <dgm:cxn modelId="{3C82E6C7-4AEB-4B44-8668-EEAB99D4DE6C}" type="presParOf" srcId="{9ED8706D-C975-460C-B4A2-0D3C2F36DD41}" destId="{9BE15F01-24AE-4908-84EC-F25FBBCFE36E}" srcOrd="0" destOrd="0" presId="urn:microsoft.com/office/officeart/2005/8/layout/bProcess4"/>
    <dgm:cxn modelId="{30D9C7FD-F6D4-A641-B525-3DF02E092706}" type="presParOf" srcId="{9ED8706D-C975-460C-B4A2-0D3C2F36DD41}" destId="{7B5C7DA4-A961-4FD1-94B5-133D79223E16}" srcOrd="1" destOrd="0" presId="urn:microsoft.com/office/officeart/2005/8/layout/bProcess4"/>
    <dgm:cxn modelId="{88EB2CDC-3969-1044-95F9-B7F85C8742F4}" type="presParOf" srcId="{E983A9E8-0ACD-48A3-99C1-EF531E85D706}" destId="{BA4FE757-04FF-4EC4-B849-DA2AC47C07CC}" srcOrd="71" destOrd="0" presId="urn:microsoft.com/office/officeart/2005/8/layout/bProcess4"/>
    <dgm:cxn modelId="{56BB4EBE-2539-EB43-B178-0ACDFF6D7F54}" type="presParOf" srcId="{E983A9E8-0ACD-48A3-99C1-EF531E85D706}" destId="{84239D23-BFA3-411D-99D1-1312C7510F5C}" srcOrd="72" destOrd="0" presId="urn:microsoft.com/office/officeart/2005/8/layout/bProcess4"/>
    <dgm:cxn modelId="{BB5DCC05-D443-444C-8A2B-992A2BE6CA1B}" type="presParOf" srcId="{84239D23-BFA3-411D-99D1-1312C7510F5C}" destId="{A6114F45-35B8-4ADA-8F9C-A85B02950103}" srcOrd="0" destOrd="0" presId="urn:microsoft.com/office/officeart/2005/8/layout/bProcess4"/>
    <dgm:cxn modelId="{55D8DBE1-5226-EC46-8A4C-DED086D2F80B}" type="presParOf" srcId="{84239D23-BFA3-411D-99D1-1312C7510F5C}" destId="{E76D63F9-7EA1-4E1A-A36F-07F0D2F374A9}" srcOrd="1" destOrd="0" presId="urn:microsoft.com/office/officeart/2005/8/layout/bProcess4"/>
    <dgm:cxn modelId="{9F9A1226-1A2F-BE4D-8807-CF61A8D288C3}" type="presParOf" srcId="{E983A9E8-0ACD-48A3-99C1-EF531E85D706}" destId="{4D470C57-AC69-4FE4-AAD0-30447603A85F}" srcOrd="73" destOrd="0" presId="urn:microsoft.com/office/officeart/2005/8/layout/bProcess4"/>
    <dgm:cxn modelId="{373FEFB1-8A23-3E4D-BD55-BCC7440C3FEB}" type="presParOf" srcId="{E983A9E8-0ACD-48A3-99C1-EF531E85D706}" destId="{EF9B4039-DE39-4D86-96BF-799DDDC55262}" srcOrd="74" destOrd="0" presId="urn:microsoft.com/office/officeart/2005/8/layout/bProcess4"/>
    <dgm:cxn modelId="{6F948127-4491-0145-A191-C844F77A6E31}" type="presParOf" srcId="{EF9B4039-DE39-4D86-96BF-799DDDC55262}" destId="{27BEBD7C-C996-45E8-A3FD-07C451A3F177}" srcOrd="0" destOrd="0" presId="urn:microsoft.com/office/officeart/2005/8/layout/bProcess4"/>
    <dgm:cxn modelId="{56A5283D-4B5D-C442-81FA-0A346A911BE0}" type="presParOf" srcId="{EF9B4039-DE39-4D86-96BF-799DDDC55262}" destId="{3B0CD8C3-05AB-44AC-8D33-EE4FCE643F31}" srcOrd="1" destOrd="0" presId="urn:microsoft.com/office/officeart/2005/8/layout/bProcess4"/>
    <dgm:cxn modelId="{0DDC0688-2F0D-4047-B635-48EEDB88ADB7}" type="presParOf" srcId="{E983A9E8-0ACD-48A3-99C1-EF531E85D706}" destId="{A261B9E0-FD24-4874-BBFD-A138A959489D}" srcOrd="75" destOrd="0" presId="urn:microsoft.com/office/officeart/2005/8/layout/bProcess4"/>
    <dgm:cxn modelId="{D37C31C2-AE70-0248-A91B-D8482ABCB493}" type="presParOf" srcId="{E983A9E8-0ACD-48A3-99C1-EF531E85D706}" destId="{D6B07AA9-B0AA-4E26-8C1E-8D0221A39A11}" srcOrd="76" destOrd="0" presId="urn:microsoft.com/office/officeart/2005/8/layout/bProcess4"/>
    <dgm:cxn modelId="{FD6283C6-472D-D341-93F3-288CEE944543}" type="presParOf" srcId="{D6B07AA9-B0AA-4E26-8C1E-8D0221A39A11}" destId="{A70DF360-A7D4-4948-8F13-2F0F4D07099D}" srcOrd="0" destOrd="0" presId="urn:microsoft.com/office/officeart/2005/8/layout/bProcess4"/>
    <dgm:cxn modelId="{C4921693-0320-CC4D-B842-40DD1D05C03E}" type="presParOf" srcId="{D6B07AA9-B0AA-4E26-8C1E-8D0221A39A11}" destId="{DB9D65B8-4D89-4920-B2A3-9081CBEBE2EF}" srcOrd="1" destOrd="0" presId="urn:microsoft.com/office/officeart/2005/8/layout/bProcess4"/>
    <dgm:cxn modelId="{4AF8EEC8-80D8-C240-BE75-9872A742BACC}" type="presParOf" srcId="{E983A9E8-0ACD-48A3-99C1-EF531E85D706}" destId="{ED53C660-3531-438E-BFFD-C409CC4BB0AF}" srcOrd="77" destOrd="0" presId="urn:microsoft.com/office/officeart/2005/8/layout/bProcess4"/>
    <dgm:cxn modelId="{38EAB3B3-10AD-2343-A30C-A948F785EFF6}" type="presParOf" srcId="{E983A9E8-0ACD-48A3-99C1-EF531E85D706}" destId="{73644962-8471-44E0-9624-911310314E3B}" srcOrd="78" destOrd="0" presId="urn:microsoft.com/office/officeart/2005/8/layout/bProcess4"/>
    <dgm:cxn modelId="{3D549720-C32D-8D49-9E08-A43056E33030}" type="presParOf" srcId="{73644962-8471-44E0-9624-911310314E3B}" destId="{FF79150F-1AF0-479C-8D99-11F9AE50EB16}" srcOrd="0" destOrd="0" presId="urn:microsoft.com/office/officeart/2005/8/layout/bProcess4"/>
    <dgm:cxn modelId="{02CFEBDC-E127-4447-A0A6-3B64E15483E6}" type="presParOf" srcId="{73644962-8471-44E0-9624-911310314E3B}" destId="{83CCE5FB-C0F8-4CCA-88E1-D2ED629DD7FC}" srcOrd="1" destOrd="0" presId="urn:microsoft.com/office/officeart/2005/8/layout/bProcess4"/>
    <dgm:cxn modelId="{F76168C3-45E1-C04D-81C5-6F2937F2D4B5}" type="presParOf" srcId="{E983A9E8-0ACD-48A3-99C1-EF531E85D706}" destId="{B1D7CACE-EA63-47A9-877D-6D0AFD66272A}" srcOrd="79" destOrd="0" presId="urn:microsoft.com/office/officeart/2005/8/layout/bProcess4"/>
    <dgm:cxn modelId="{D7E6A2F3-0C0B-9A42-8FA7-823A8629B1DF}" type="presParOf" srcId="{E983A9E8-0ACD-48A3-99C1-EF531E85D706}" destId="{0ACC2E2D-2D9D-40D4-809A-01FB106FAA1D}" srcOrd="80" destOrd="0" presId="urn:microsoft.com/office/officeart/2005/8/layout/bProcess4"/>
    <dgm:cxn modelId="{B744A0D6-200A-7F41-93F9-9B3ECB485CC9}" type="presParOf" srcId="{0ACC2E2D-2D9D-40D4-809A-01FB106FAA1D}" destId="{B4B313D0-90D1-44DC-B23D-FA44363114F1}" srcOrd="0" destOrd="0" presId="urn:microsoft.com/office/officeart/2005/8/layout/bProcess4"/>
    <dgm:cxn modelId="{986A3F06-6AE9-CC41-98B2-F8DD217C4691}" type="presParOf" srcId="{0ACC2E2D-2D9D-40D4-809A-01FB106FAA1D}" destId="{87473AD4-F5A2-4B0B-81DA-682B1D169443}" srcOrd="1" destOrd="0" presId="urn:microsoft.com/office/officeart/2005/8/layout/bProcess4"/>
    <dgm:cxn modelId="{C7FB4ABA-5CB7-7C42-AAEC-9670456FED1B}" type="presParOf" srcId="{E983A9E8-0ACD-48A3-99C1-EF531E85D706}" destId="{BDBB3AF0-66D3-426A-87CC-18D487709F3E}" srcOrd="81" destOrd="0" presId="urn:microsoft.com/office/officeart/2005/8/layout/bProcess4"/>
    <dgm:cxn modelId="{AD29D93C-6E6C-6C4B-A8B3-6AACD5F0AB24}" type="presParOf" srcId="{E983A9E8-0ACD-48A3-99C1-EF531E85D706}" destId="{07E9D1FB-5B62-495D-B4BC-48D389FE3EF6}" srcOrd="82" destOrd="0" presId="urn:microsoft.com/office/officeart/2005/8/layout/bProcess4"/>
    <dgm:cxn modelId="{4F836D6D-6A60-2C49-8FE7-6DA9F1FA0220}" type="presParOf" srcId="{07E9D1FB-5B62-495D-B4BC-48D389FE3EF6}" destId="{9CB102A9-CFF9-4F14-8443-F46FD8892CBF}" srcOrd="0" destOrd="0" presId="urn:microsoft.com/office/officeart/2005/8/layout/bProcess4"/>
    <dgm:cxn modelId="{7B7EF754-837A-1248-BA5B-9EAB3ADEA83D}" type="presParOf" srcId="{07E9D1FB-5B62-495D-B4BC-48D389FE3EF6}" destId="{E00E3DB8-ECA3-4C95-8C79-FED6C3B7E932}" srcOrd="1" destOrd="0" presId="urn:microsoft.com/office/officeart/2005/8/layout/bProcess4"/>
    <dgm:cxn modelId="{9DD9CE38-D0B8-D74A-8DF8-19C5470FFD9C}" type="presParOf" srcId="{E983A9E8-0ACD-48A3-99C1-EF531E85D706}" destId="{A07E8129-804E-4090-B673-F6B04C0FEB27}" srcOrd="83" destOrd="0" presId="urn:microsoft.com/office/officeart/2005/8/layout/bProcess4"/>
    <dgm:cxn modelId="{E6F176B8-D6A5-E649-A5AE-78BFEC97F3DD}" type="presParOf" srcId="{E983A9E8-0ACD-48A3-99C1-EF531E85D706}" destId="{65B85C9E-8166-4E9C-8349-63C71A7A1935}" srcOrd="84" destOrd="0" presId="urn:microsoft.com/office/officeart/2005/8/layout/bProcess4"/>
    <dgm:cxn modelId="{6600B093-6501-DF42-BF47-CA292BBFDEAF}" type="presParOf" srcId="{65B85C9E-8166-4E9C-8349-63C71A7A1935}" destId="{3E9E2AD0-8C2B-4D85-BAB4-0BD54DEFAC35}" srcOrd="0" destOrd="0" presId="urn:microsoft.com/office/officeart/2005/8/layout/bProcess4"/>
    <dgm:cxn modelId="{38D76CA4-AB93-EF40-B859-A771AB39CAFA}" type="presParOf" srcId="{65B85C9E-8166-4E9C-8349-63C71A7A1935}" destId="{352F13CA-B9D0-4A30-B772-FD929A2E175E}" srcOrd="1" destOrd="0" presId="urn:microsoft.com/office/officeart/2005/8/layout/bProcess4"/>
    <dgm:cxn modelId="{6CF35B4E-5041-E641-92A1-462AE68DBAAB}" type="presParOf" srcId="{E983A9E8-0ACD-48A3-99C1-EF531E85D706}" destId="{4F5659B1-B862-486F-9B74-B1B97F609940}" srcOrd="85" destOrd="0" presId="urn:microsoft.com/office/officeart/2005/8/layout/bProcess4"/>
    <dgm:cxn modelId="{BFEDB825-73FA-E148-8705-5183332C1B36}" type="presParOf" srcId="{E983A9E8-0ACD-48A3-99C1-EF531E85D706}" destId="{A9B37D77-26EB-4D60-9738-395F03B19339}" srcOrd="86" destOrd="0" presId="urn:microsoft.com/office/officeart/2005/8/layout/bProcess4"/>
    <dgm:cxn modelId="{2FFC80E3-B176-CB4B-A5F2-61B005EAF27D}" type="presParOf" srcId="{A9B37D77-26EB-4D60-9738-395F03B19339}" destId="{CC9D818D-487C-4EFD-B82D-2AD4EAE8CF41}" srcOrd="0" destOrd="0" presId="urn:microsoft.com/office/officeart/2005/8/layout/bProcess4"/>
    <dgm:cxn modelId="{D1C47294-5A8E-8047-BF94-6E97EA2FE0FF}" type="presParOf" srcId="{A9B37D77-26EB-4D60-9738-395F03B19339}" destId="{B4CF1AE3-7AD8-41EE-8E6D-7FF39CDF7A31}" srcOrd="1" destOrd="0" presId="urn:microsoft.com/office/officeart/2005/8/layout/bProcess4"/>
    <dgm:cxn modelId="{F4AB319E-11A5-1949-BC8C-40F2AE38D9D6}" type="presParOf" srcId="{E983A9E8-0ACD-48A3-99C1-EF531E85D706}" destId="{D3CFF62A-EB3A-4163-B20B-FF2EC823F59E}" srcOrd="87" destOrd="0" presId="urn:microsoft.com/office/officeart/2005/8/layout/bProcess4"/>
    <dgm:cxn modelId="{5FE56542-42B4-0D45-8E45-82FAD01CEB71}" type="presParOf" srcId="{E983A9E8-0ACD-48A3-99C1-EF531E85D706}" destId="{ACFC6DA0-99A2-4AF4-9610-618CD0FE6E7F}" srcOrd="88" destOrd="0" presId="urn:microsoft.com/office/officeart/2005/8/layout/bProcess4"/>
    <dgm:cxn modelId="{3A174CF9-06AE-C242-9194-CA6D51BF7B57}" type="presParOf" srcId="{ACFC6DA0-99A2-4AF4-9610-618CD0FE6E7F}" destId="{AE3496A7-E3CA-4355-BCF1-5746CA490F1C}" srcOrd="0" destOrd="0" presId="urn:microsoft.com/office/officeart/2005/8/layout/bProcess4"/>
    <dgm:cxn modelId="{6A58E0E2-82F1-6A4D-9B9E-0F3C702E3CB4}" type="presParOf" srcId="{ACFC6DA0-99A2-4AF4-9610-618CD0FE6E7F}" destId="{474394D2-282E-4DAC-BAEC-85BA7E1E29C2}" srcOrd="1" destOrd="0" presId="urn:microsoft.com/office/officeart/2005/8/layout/bProcess4"/>
    <dgm:cxn modelId="{E03920A8-DD80-424E-8387-A12345CE9A3A}" type="presParOf" srcId="{E983A9E8-0ACD-48A3-99C1-EF531E85D706}" destId="{8A87C1C1-BC94-49DF-89D2-E1F5CD7C5D6D}" srcOrd="89" destOrd="0" presId="urn:microsoft.com/office/officeart/2005/8/layout/bProcess4"/>
    <dgm:cxn modelId="{E9B40512-AAFD-AC47-BCC1-11C3F3CE452D}" type="presParOf" srcId="{E983A9E8-0ACD-48A3-99C1-EF531E85D706}" destId="{686C42E0-1BD2-4BE8-9E2F-602492D85C22}" srcOrd="90" destOrd="0" presId="urn:microsoft.com/office/officeart/2005/8/layout/bProcess4"/>
    <dgm:cxn modelId="{1F83A5AC-8359-1742-9E06-D09EF8D69726}" type="presParOf" srcId="{686C42E0-1BD2-4BE8-9E2F-602492D85C22}" destId="{709C27E9-284D-40D1-962C-CC3532538509}" srcOrd="0" destOrd="0" presId="urn:microsoft.com/office/officeart/2005/8/layout/bProcess4"/>
    <dgm:cxn modelId="{3EA67BE5-5118-4548-8AFF-D0920D9EE9E8}" type="presParOf" srcId="{686C42E0-1BD2-4BE8-9E2F-602492D85C22}" destId="{557EC687-F7F5-4486-9936-585048367D84}" srcOrd="1" destOrd="0" presId="urn:microsoft.com/office/officeart/2005/8/layout/bProcess4"/>
    <dgm:cxn modelId="{794B275E-2AA6-964C-8401-573EB4F63019}" type="presParOf" srcId="{E983A9E8-0ACD-48A3-99C1-EF531E85D706}" destId="{ADA7B817-D172-401C-AF19-660FCB1EC7F2}" srcOrd="91" destOrd="0" presId="urn:microsoft.com/office/officeart/2005/8/layout/bProcess4"/>
    <dgm:cxn modelId="{CC06183D-10A6-8C44-8FFE-86329C640BD5}" type="presParOf" srcId="{E983A9E8-0ACD-48A3-99C1-EF531E85D706}" destId="{5EAA9D4E-1261-41F6-B748-2C9588D31298}" srcOrd="92" destOrd="0" presId="urn:microsoft.com/office/officeart/2005/8/layout/bProcess4"/>
    <dgm:cxn modelId="{E7443671-A966-054F-8E34-0250CA4B4CC5}" type="presParOf" srcId="{5EAA9D4E-1261-41F6-B748-2C9588D31298}" destId="{082F1F78-F026-4BCE-8B34-60826ECA9D77}" srcOrd="0" destOrd="0" presId="urn:microsoft.com/office/officeart/2005/8/layout/bProcess4"/>
    <dgm:cxn modelId="{DAA655C9-F0EF-0B4E-9614-9A1C2F016B25}" type="presParOf" srcId="{5EAA9D4E-1261-41F6-B748-2C9588D31298}" destId="{8F6FF0A7-B61C-476D-AF8C-3D22194550B5}" srcOrd="1" destOrd="0" presId="urn:microsoft.com/office/officeart/2005/8/layout/bProcess4"/>
    <dgm:cxn modelId="{45F2F445-6311-724D-A1F8-EDC8D181F6C4}" type="presParOf" srcId="{E983A9E8-0ACD-48A3-99C1-EF531E85D706}" destId="{144228D9-9935-4043-B7DC-A48692F78366}" srcOrd="93" destOrd="0" presId="urn:microsoft.com/office/officeart/2005/8/layout/bProcess4"/>
    <dgm:cxn modelId="{4FEF6142-C460-1349-8752-A49EACCCB70C}" type="presParOf" srcId="{E983A9E8-0ACD-48A3-99C1-EF531E85D706}" destId="{9E54A362-96AA-4B2A-AAC3-D348F4906EF7}" srcOrd="94" destOrd="0" presId="urn:microsoft.com/office/officeart/2005/8/layout/bProcess4"/>
    <dgm:cxn modelId="{D4269C4A-DE29-0147-9EC6-AB4680CDC1A0}" type="presParOf" srcId="{9E54A362-96AA-4B2A-AAC3-D348F4906EF7}" destId="{66D51A37-A06D-4E19-8136-E1A64A29693E}" srcOrd="0" destOrd="0" presId="urn:microsoft.com/office/officeart/2005/8/layout/bProcess4"/>
    <dgm:cxn modelId="{B04567B1-2A8A-E240-B394-48CCDA4703BC}" type="presParOf" srcId="{9E54A362-96AA-4B2A-AAC3-D348F4906EF7}" destId="{EC3ED601-60C8-45A7-A34D-C5E2F0974608}" srcOrd="1" destOrd="0" presId="urn:microsoft.com/office/officeart/2005/8/layout/bProcess4"/>
  </dgm:cxnLst>
  <dgm:bg/>
  <dgm:whole>
    <a:ln>
      <a:solidFill>
        <a:schemeClr val="accent4"/>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1801D1-E95C-435E-9A6B-BDB98AC6747C}" type="doc">
      <dgm:prSet loTypeId="urn:microsoft.com/office/officeart/2005/8/layout/hProcess9" loCatId="process" qsTypeId="urn:microsoft.com/office/officeart/2005/8/quickstyle/3d2" qsCatId="3D" csTypeId="urn:microsoft.com/office/officeart/2005/8/colors/colorful1" csCatId="colorful" phldr="1"/>
      <dgm:spPr/>
      <dgm:t>
        <a:bodyPr/>
        <a:lstStyle/>
        <a:p>
          <a:endParaRPr lang="en-US"/>
        </a:p>
      </dgm:t>
    </dgm:pt>
    <dgm:pt modelId="{24454270-3559-47C5-882E-F0D320EC8AE3}">
      <dgm:prSet custT="1"/>
      <dgm:spPr/>
      <dgm:t>
        <a:bodyPr/>
        <a:lstStyle/>
        <a:p>
          <a:pPr rtl="0"/>
          <a:r>
            <a:rPr lang="en-US" sz="2000" b="1" dirty="0" smtClean="0">
              <a:latin typeface="Museo 700"/>
              <a:cs typeface="Museo 700"/>
            </a:rPr>
            <a:t>Obtain data</a:t>
          </a:r>
          <a:endParaRPr lang="en-US" sz="2000" b="1" dirty="0">
            <a:latin typeface="Museo 700"/>
            <a:cs typeface="Museo 700"/>
          </a:endParaRPr>
        </a:p>
      </dgm:t>
    </dgm:pt>
    <dgm:pt modelId="{E3957FDC-111F-47E2-8708-142B65842703}" type="parTrans" cxnId="{D871FEB1-20AE-4F20-98A3-208C15A5DC9F}">
      <dgm:prSet/>
      <dgm:spPr/>
      <dgm:t>
        <a:bodyPr/>
        <a:lstStyle/>
        <a:p>
          <a:endParaRPr lang="en-US"/>
        </a:p>
      </dgm:t>
    </dgm:pt>
    <dgm:pt modelId="{FA3D90DB-1FBC-4D3F-8837-0DA2EAB01539}" type="sibTrans" cxnId="{D871FEB1-20AE-4F20-98A3-208C15A5DC9F}">
      <dgm:prSet/>
      <dgm:spPr/>
      <dgm:t>
        <a:bodyPr/>
        <a:lstStyle/>
        <a:p>
          <a:endParaRPr lang="en-US"/>
        </a:p>
      </dgm:t>
    </dgm:pt>
    <dgm:pt modelId="{51D6D775-156C-40B4-9D2D-10813F1F5ED1}">
      <dgm:prSet custT="1"/>
      <dgm:spPr/>
      <dgm:t>
        <a:bodyPr/>
        <a:lstStyle/>
        <a:p>
          <a:pPr rtl="0"/>
          <a:r>
            <a:rPr lang="en-US" sz="1900" b="1" dirty="0" smtClean="0">
              <a:latin typeface="Museo 700"/>
              <a:cs typeface="Museo 700"/>
            </a:rPr>
            <a:t>Create infrastructure</a:t>
          </a:r>
          <a:endParaRPr lang="en-US" sz="1900" b="1" dirty="0">
            <a:latin typeface="Museo 700"/>
            <a:cs typeface="Museo 700"/>
          </a:endParaRPr>
        </a:p>
      </dgm:t>
    </dgm:pt>
    <dgm:pt modelId="{14B21A9C-6557-41E9-A03C-54A350C35567}" type="parTrans" cxnId="{150E374A-A361-4A2B-9D4D-10FCE534835C}">
      <dgm:prSet/>
      <dgm:spPr/>
      <dgm:t>
        <a:bodyPr/>
        <a:lstStyle/>
        <a:p>
          <a:endParaRPr lang="en-US"/>
        </a:p>
      </dgm:t>
    </dgm:pt>
    <dgm:pt modelId="{3AF22C5B-C72C-4AE0-847E-720DCF7FC01B}" type="sibTrans" cxnId="{150E374A-A361-4A2B-9D4D-10FCE534835C}">
      <dgm:prSet/>
      <dgm:spPr/>
      <dgm:t>
        <a:bodyPr/>
        <a:lstStyle/>
        <a:p>
          <a:endParaRPr lang="en-US"/>
        </a:p>
      </dgm:t>
    </dgm:pt>
    <dgm:pt modelId="{F240BC77-B20F-47FF-8D53-E818EE8F11C9}">
      <dgm:prSet custT="1"/>
      <dgm:spPr/>
      <dgm:t>
        <a:bodyPr/>
        <a:lstStyle/>
        <a:p>
          <a:pPr rtl="0"/>
          <a:r>
            <a:rPr lang="en-US" sz="2000" b="1" dirty="0" smtClean="0">
              <a:latin typeface="Museo 700"/>
              <a:cs typeface="Museo 700"/>
            </a:rPr>
            <a:t>Actually consume data</a:t>
          </a:r>
          <a:endParaRPr lang="en-US" sz="2000" b="1" dirty="0">
            <a:latin typeface="Museo 700"/>
            <a:cs typeface="Museo 700"/>
          </a:endParaRPr>
        </a:p>
      </dgm:t>
    </dgm:pt>
    <dgm:pt modelId="{4FF76796-F05C-410B-A5D7-1E54B8039411}" type="parTrans" cxnId="{816C09A2-9B7B-4C81-97F9-263EE8AFF56A}">
      <dgm:prSet/>
      <dgm:spPr/>
      <dgm:t>
        <a:bodyPr/>
        <a:lstStyle/>
        <a:p>
          <a:endParaRPr lang="en-US"/>
        </a:p>
      </dgm:t>
    </dgm:pt>
    <dgm:pt modelId="{3CEF9A96-025C-4780-B4E3-DE2F73BAB55D}" type="sibTrans" cxnId="{816C09A2-9B7B-4C81-97F9-263EE8AFF56A}">
      <dgm:prSet/>
      <dgm:spPr/>
      <dgm:t>
        <a:bodyPr/>
        <a:lstStyle/>
        <a:p>
          <a:endParaRPr lang="en-US"/>
        </a:p>
      </dgm:t>
    </dgm:pt>
    <dgm:pt modelId="{DB8B8884-907A-42CB-BA57-0748ACC33DA8}">
      <dgm:prSet custT="1"/>
      <dgm:spPr/>
      <dgm:t>
        <a:bodyPr/>
        <a:lstStyle/>
        <a:p>
          <a:pPr rtl="0"/>
          <a:r>
            <a:rPr lang="en-US" sz="1900" b="1" dirty="0" smtClean="0">
              <a:latin typeface="Museo 700"/>
              <a:cs typeface="Museo 700"/>
            </a:rPr>
            <a:t>Set up connection</a:t>
          </a:r>
          <a:endParaRPr lang="en-US" sz="1900" b="1" dirty="0">
            <a:latin typeface="Museo 700"/>
            <a:cs typeface="Museo 700"/>
          </a:endParaRPr>
        </a:p>
      </dgm:t>
    </dgm:pt>
    <dgm:pt modelId="{FC4CBBF5-2F3C-4D44-9E47-3454F3571AE2}" type="parTrans" cxnId="{5723E59B-E7BF-4960-BCC2-11BAE55764D3}">
      <dgm:prSet/>
      <dgm:spPr/>
      <dgm:t>
        <a:bodyPr/>
        <a:lstStyle/>
        <a:p>
          <a:endParaRPr lang="en-US"/>
        </a:p>
      </dgm:t>
    </dgm:pt>
    <dgm:pt modelId="{BDF9A999-8106-4231-BE0B-5AE7BCCD01EF}" type="sibTrans" cxnId="{5723E59B-E7BF-4960-BCC2-11BAE55764D3}">
      <dgm:prSet/>
      <dgm:spPr/>
      <dgm:t>
        <a:bodyPr/>
        <a:lstStyle/>
        <a:p>
          <a:endParaRPr lang="en-US"/>
        </a:p>
      </dgm:t>
    </dgm:pt>
    <dgm:pt modelId="{F4EB06CD-2E69-4621-B27C-F32E83BFADA9}" type="pres">
      <dgm:prSet presAssocID="{DD1801D1-E95C-435E-9A6B-BDB98AC6747C}" presName="CompostProcess" presStyleCnt="0">
        <dgm:presLayoutVars>
          <dgm:dir/>
          <dgm:resizeHandles val="exact"/>
        </dgm:presLayoutVars>
      </dgm:prSet>
      <dgm:spPr/>
      <dgm:t>
        <a:bodyPr/>
        <a:lstStyle/>
        <a:p>
          <a:endParaRPr lang="en-US"/>
        </a:p>
      </dgm:t>
    </dgm:pt>
    <dgm:pt modelId="{133D9D82-C18C-4E6C-BD78-CAC18A510840}" type="pres">
      <dgm:prSet presAssocID="{DD1801D1-E95C-435E-9A6B-BDB98AC6747C}" presName="arrow" presStyleLbl="bgShp" presStyleIdx="0" presStyleCnt="1" custLinFactNeighborY="8377"/>
      <dgm:spPr/>
      <dgm:t>
        <a:bodyPr/>
        <a:lstStyle/>
        <a:p>
          <a:endParaRPr lang="en-US"/>
        </a:p>
      </dgm:t>
    </dgm:pt>
    <dgm:pt modelId="{C0802C58-1B43-4D83-B2FB-B7051D0060F7}" type="pres">
      <dgm:prSet presAssocID="{DD1801D1-E95C-435E-9A6B-BDB98AC6747C}" presName="linearProcess" presStyleCnt="0"/>
      <dgm:spPr/>
      <dgm:t>
        <a:bodyPr/>
        <a:lstStyle/>
        <a:p>
          <a:endParaRPr lang="en-US"/>
        </a:p>
      </dgm:t>
    </dgm:pt>
    <dgm:pt modelId="{A5606B05-A0C0-4C29-8E8B-C69EB0594E2A}" type="pres">
      <dgm:prSet presAssocID="{DB8B8884-907A-42CB-BA57-0748ACC33DA8}" presName="textNode" presStyleLbl="node1" presStyleIdx="0" presStyleCnt="4" custScaleX="103403" custLinFactNeighborY="-411">
        <dgm:presLayoutVars>
          <dgm:bulletEnabled val="1"/>
        </dgm:presLayoutVars>
      </dgm:prSet>
      <dgm:spPr/>
      <dgm:t>
        <a:bodyPr/>
        <a:lstStyle/>
        <a:p>
          <a:endParaRPr lang="en-US"/>
        </a:p>
      </dgm:t>
    </dgm:pt>
    <dgm:pt modelId="{618E4F54-206B-446C-AF72-F4FD8B6C65C9}" type="pres">
      <dgm:prSet presAssocID="{BDF9A999-8106-4231-BE0B-5AE7BCCD01EF}" presName="sibTrans" presStyleCnt="0"/>
      <dgm:spPr/>
      <dgm:t>
        <a:bodyPr/>
        <a:lstStyle/>
        <a:p>
          <a:endParaRPr lang="en-US"/>
        </a:p>
      </dgm:t>
    </dgm:pt>
    <dgm:pt modelId="{64B1E964-3DC6-4415-9A5E-A83325ACA918}" type="pres">
      <dgm:prSet presAssocID="{24454270-3559-47C5-882E-F0D320EC8AE3}" presName="textNode" presStyleLbl="node1" presStyleIdx="1" presStyleCnt="4" custScaleX="72390" custLinFactNeighborX="-24029" custLinFactNeighborY="-411">
        <dgm:presLayoutVars>
          <dgm:bulletEnabled val="1"/>
        </dgm:presLayoutVars>
      </dgm:prSet>
      <dgm:spPr/>
      <dgm:t>
        <a:bodyPr/>
        <a:lstStyle/>
        <a:p>
          <a:endParaRPr lang="en-US"/>
        </a:p>
      </dgm:t>
    </dgm:pt>
    <dgm:pt modelId="{4C6B90DB-FE87-47AE-BD52-F3FE2FECAFFF}" type="pres">
      <dgm:prSet presAssocID="{FA3D90DB-1FBC-4D3F-8837-0DA2EAB01539}" presName="sibTrans" presStyleCnt="0"/>
      <dgm:spPr/>
      <dgm:t>
        <a:bodyPr/>
        <a:lstStyle/>
        <a:p>
          <a:endParaRPr lang="en-US"/>
        </a:p>
      </dgm:t>
    </dgm:pt>
    <dgm:pt modelId="{CD60A385-9B88-44DC-960E-2CDB3996E30E}" type="pres">
      <dgm:prSet presAssocID="{51D6D775-156C-40B4-9D2D-10813F1F5ED1}" presName="textNode" presStyleLbl="node1" presStyleIdx="2" presStyleCnt="4" custScaleX="123686" custLinFactNeighborX="-48058" custLinFactNeighborY="-146">
        <dgm:presLayoutVars>
          <dgm:bulletEnabled val="1"/>
        </dgm:presLayoutVars>
      </dgm:prSet>
      <dgm:spPr/>
      <dgm:t>
        <a:bodyPr/>
        <a:lstStyle/>
        <a:p>
          <a:endParaRPr lang="en-US"/>
        </a:p>
      </dgm:t>
    </dgm:pt>
    <dgm:pt modelId="{9BB4E550-0A06-48F6-BF0E-7A4A0E1AF8F8}" type="pres">
      <dgm:prSet presAssocID="{3AF22C5B-C72C-4AE0-847E-720DCF7FC01B}" presName="sibTrans" presStyleCnt="0"/>
      <dgm:spPr/>
      <dgm:t>
        <a:bodyPr/>
        <a:lstStyle/>
        <a:p>
          <a:endParaRPr lang="en-US"/>
        </a:p>
      </dgm:t>
    </dgm:pt>
    <dgm:pt modelId="{A0DBA043-27DC-495C-B1C4-80BB13CF934D}" type="pres">
      <dgm:prSet presAssocID="{F240BC77-B20F-47FF-8D53-E818EE8F11C9}" presName="textNode" presStyleLbl="node1" presStyleIdx="3" presStyleCnt="4" custLinFactNeighborX="-72086" custLinFactNeighborY="-146">
        <dgm:presLayoutVars>
          <dgm:bulletEnabled val="1"/>
        </dgm:presLayoutVars>
      </dgm:prSet>
      <dgm:spPr/>
      <dgm:t>
        <a:bodyPr/>
        <a:lstStyle/>
        <a:p>
          <a:endParaRPr lang="en-US"/>
        </a:p>
      </dgm:t>
    </dgm:pt>
  </dgm:ptLst>
  <dgm:cxnLst>
    <dgm:cxn modelId="{5723E59B-E7BF-4960-BCC2-11BAE55764D3}" srcId="{DD1801D1-E95C-435E-9A6B-BDB98AC6747C}" destId="{DB8B8884-907A-42CB-BA57-0748ACC33DA8}" srcOrd="0" destOrd="0" parTransId="{FC4CBBF5-2F3C-4D44-9E47-3454F3571AE2}" sibTransId="{BDF9A999-8106-4231-BE0B-5AE7BCCD01EF}"/>
    <dgm:cxn modelId="{773562D1-9EC3-3D46-A443-871DD0C00D8C}" type="presOf" srcId="{DB8B8884-907A-42CB-BA57-0748ACC33DA8}" destId="{A5606B05-A0C0-4C29-8E8B-C69EB0594E2A}" srcOrd="0" destOrd="0" presId="urn:microsoft.com/office/officeart/2005/8/layout/hProcess9"/>
    <dgm:cxn modelId="{816C09A2-9B7B-4C81-97F9-263EE8AFF56A}" srcId="{DD1801D1-E95C-435E-9A6B-BDB98AC6747C}" destId="{F240BC77-B20F-47FF-8D53-E818EE8F11C9}" srcOrd="3" destOrd="0" parTransId="{4FF76796-F05C-410B-A5D7-1E54B8039411}" sibTransId="{3CEF9A96-025C-4780-B4E3-DE2F73BAB55D}"/>
    <dgm:cxn modelId="{AFFCE17D-9E52-0F47-A332-D0ACD0172004}" type="presOf" srcId="{24454270-3559-47C5-882E-F0D320EC8AE3}" destId="{64B1E964-3DC6-4415-9A5E-A83325ACA918}" srcOrd="0" destOrd="0" presId="urn:microsoft.com/office/officeart/2005/8/layout/hProcess9"/>
    <dgm:cxn modelId="{150E374A-A361-4A2B-9D4D-10FCE534835C}" srcId="{DD1801D1-E95C-435E-9A6B-BDB98AC6747C}" destId="{51D6D775-156C-40B4-9D2D-10813F1F5ED1}" srcOrd="2" destOrd="0" parTransId="{14B21A9C-6557-41E9-A03C-54A350C35567}" sibTransId="{3AF22C5B-C72C-4AE0-847E-720DCF7FC01B}"/>
    <dgm:cxn modelId="{14632A8A-064A-DA49-84D7-EEAC026A4F1F}" type="presOf" srcId="{F240BC77-B20F-47FF-8D53-E818EE8F11C9}" destId="{A0DBA043-27DC-495C-B1C4-80BB13CF934D}" srcOrd="0" destOrd="0" presId="urn:microsoft.com/office/officeart/2005/8/layout/hProcess9"/>
    <dgm:cxn modelId="{D871FEB1-20AE-4F20-98A3-208C15A5DC9F}" srcId="{DD1801D1-E95C-435E-9A6B-BDB98AC6747C}" destId="{24454270-3559-47C5-882E-F0D320EC8AE3}" srcOrd="1" destOrd="0" parTransId="{E3957FDC-111F-47E2-8708-142B65842703}" sibTransId="{FA3D90DB-1FBC-4D3F-8837-0DA2EAB01539}"/>
    <dgm:cxn modelId="{190181E8-F004-134D-9621-A03B31F2ECD5}" type="presOf" srcId="{DD1801D1-E95C-435E-9A6B-BDB98AC6747C}" destId="{F4EB06CD-2E69-4621-B27C-F32E83BFADA9}" srcOrd="0" destOrd="0" presId="urn:microsoft.com/office/officeart/2005/8/layout/hProcess9"/>
    <dgm:cxn modelId="{7E7CF86F-1926-DC49-8760-27102AA4141E}" type="presOf" srcId="{51D6D775-156C-40B4-9D2D-10813F1F5ED1}" destId="{CD60A385-9B88-44DC-960E-2CDB3996E30E}" srcOrd="0" destOrd="0" presId="urn:microsoft.com/office/officeart/2005/8/layout/hProcess9"/>
    <dgm:cxn modelId="{38E37EB8-FA04-6448-AC5A-F0E572126CBD}" type="presParOf" srcId="{F4EB06CD-2E69-4621-B27C-F32E83BFADA9}" destId="{133D9D82-C18C-4E6C-BD78-CAC18A510840}" srcOrd="0" destOrd="0" presId="urn:microsoft.com/office/officeart/2005/8/layout/hProcess9"/>
    <dgm:cxn modelId="{98B8EDE6-E99E-EF4A-81EC-E882E576FFB6}" type="presParOf" srcId="{F4EB06CD-2E69-4621-B27C-F32E83BFADA9}" destId="{C0802C58-1B43-4D83-B2FB-B7051D0060F7}" srcOrd="1" destOrd="0" presId="urn:microsoft.com/office/officeart/2005/8/layout/hProcess9"/>
    <dgm:cxn modelId="{55E423A6-71BA-A140-B9AE-48425A69BB63}" type="presParOf" srcId="{C0802C58-1B43-4D83-B2FB-B7051D0060F7}" destId="{A5606B05-A0C0-4C29-8E8B-C69EB0594E2A}" srcOrd="0" destOrd="0" presId="urn:microsoft.com/office/officeart/2005/8/layout/hProcess9"/>
    <dgm:cxn modelId="{65CDF3D5-9DE3-D444-9172-E97C6DC28FC3}" type="presParOf" srcId="{C0802C58-1B43-4D83-B2FB-B7051D0060F7}" destId="{618E4F54-206B-446C-AF72-F4FD8B6C65C9}" srcOrd="1" destOrd="0" presId="urn:microsoft.com/office/officeart/2005/8/layout/hProcess9"/>
    <dgm:cxn modelId="{07391D8B-A957-7D44-96AA-2C4B9BC42D29}" type="presParOf" srcId="{C0802C58-1B43-4D83-B2FB-B7051D0060F7}" destId="{64B1E964-3DC6-4415-9A5E-A83325ACA918}" srcOrd="2" destOrd="0" presId="urn:microsoft.com/office/officeart/2005/8/layout/hProcess9"/>
    <dgm:cxn modelId="{FFC6505D-9EEE-6547-8D09-F710F81E99BD}" type="presParOf" srcId="{C0802C58-1B43-4D83-B2FB-B7051D0060F7}" destId="{4C6B90DB-FE87-47AE-BD52-F3FE2FECAFFF}" srcOrd="3" destOrd="0" presId="urn:microsoft.com/office/officeart/2005/8/layout/hProcess9"/>
    <dgm:cxn modelId="{51B41DD1-AF66-9445-96F2-3502E041123E}" type="presParOf" srcId="{C0802C58-1B43-4D83-B2FB-B7051D0060F7}" destId="{CD60A385-9B88-44DC-960E-2CDB3996E30E}" srcOrd="4" destOrd="0" presId="urn:microsoft.com/office/officeart/2005/8/layout/hProcess9"/>
    <dgm:cxn modelId="{8E6D667C-FF35-F94B-88F2-A9327B3F5820}" type="presParOf" srcId="{C0802C58-1B43-4D83-B2FB-B7051D0060F7}" destId="{9BB4E550-0A06-48F6-BF0E-7A4A0E1AF8F8}" srcOrd="5" destOrd="0" presId="urn:microsoft.com/office/officeart/2005/8/layout/hProcess9"/>
    <dgm:cxn modelId="{D33BA396-551B-6F44-B483-052040662C8D}" type="presParOf" srcId="{C0802C58-1B43-4D83-B2FB-B7051D0060F7}" destId="{A0DBA043-27DC-495C-B1C4-80BB13CF934D}"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1E4C3E-5D80-4250-A36F-E2D6F8CE2114}" type="doc">
      <dgm:prSet loTypeId="urn:microsoft.com/office/officeart/2005/8/layout/hierarchy3" loCatId="list" qsTypeId="urn:microsoft.com/office/officeart/2005/8/quickstyle/simple2" qsCatId="simple" csTypeId="urn:microsoft.com/office/officeart/2005/8/colors/colorful4" csCatId="colorful" phldr="1"/>
      <dgm:spPr/>
      <dgm:t>
        <a:bodyPr/>
        <a:lstStyle/>
        <a:p>
          <a:endParaRPr lang="en-US"/>
        </a:p>
      </dgm:t>
    </dgm:pt>
    <dgm:pt modelId="{F48CB2E3-D8BE-404E-A0D2-EEB3E1242A50}">
      <dgm:prSet custT="1"/>
      <dgm:spPr/>
      <dgm:t>
        <a:bodyPr anchor="t"/>
        <a:lstStyle/>
        <a:p>
          <a:pPr algn="l" rtl="0"/>
          <a:r>
            <a:rPr lang="en-US" sz="2000" b="1" dirty="0" smtClean="0">
              <a:latin typeface="Graphik Regular"/>
              <a:cs typeface="Graphik Regular"/>
            </a:rPr>
            <a:t>More natural with REPL</a:t>
          </a:r>
          <a:endParaRPr lang="en-US" sz="2000" b="1" dirty="0">
            <a:latin typeface="Graphik Regular"/>
            <a:cs typeface="Graphik Regular"/>
          </a:endParaRPr>
        </a:p>
      </dgm:t>
    </dgm:pt>
    <dgm:pt modelId="{82AB8F63-BF4E-41E3-9A9D-3BCBF2FE527C}" type="sibTrans" cxnId="{E1B13E87-781A-4F9F-97A0-C3B2392EABE4}">
      <dgm:prSet/>
      <dgm:spPr/>
      <dgm:t>
        <a:bodyPr/>
        <a:lstStyle/>
        <a:p>
          <a:endParaRPr lang="en-US"/>
        </a:p>
      </dgm:t>
    </dgm:pt>
    <dgm:pt modelId="{6CF4DB19-53FF-4B32-AC92-262597995234}" type="parTrans" cxnId="{E1B13E87-781A-4F9F-97A0-C3B2392EABE4}">
      <dgm:prSet/>
      <dgm:spPr/>
      <dgm:t>
        <a:bodyPr/>
        <a:lstStyle/>
        <a:p>
          <a:endParaRPr lang="en-US"/>
        </a:p>
      </dgm:t>
    </dgm:pt>
    <dgm:pt modelId="{62789F8F-8373-41C2-B251-6D01984E98B8}">
      <dgm:prSet custT="1"/>
      <dgm:spPr/>
      <dgm:t>
        <a:bodyPr anchor="t"/>
        <a:lstStyle/>
        <a:p>
          <a:pPr algn="l" rtl="0"/>
          <a:r>
            <a:rPr lang="en-US" sz="2000" b="1" dirty="0" smtClean="0">
              <a:latin typeface="Graphik Regular"/>
              <a:cs typeface="Graphik Regular"/>
            </a:rPr>
            <a:t>Intellisense, tooltips, &amp; other tooling available</a:t>
          </a:r>
          <a:endParaRPr lang="en-US" sz="2000" b="1" dirty="0">
            <a:latin typeface="Graphik Regular"/>
            <a:cs typeface="Graphik Regular"/>
          </a:endParaRPr>
        </a:p>
      </dgm:t>
    </dgm:pt>
    <dgm:pt modelId="{4473C666-AF80-4BCD-A592-730D0B531396}" type="sibTrans" cxnId="{466AD506-9076-4455-8821-7E9DD51949CA}">
      <dgm:prSet/>
      <dgm:spPr/>
      <dgm:t>
        <a:bodyPr/>
        <a:lstStyle/>
        <a:p>
          <a:endParaRPr lang="en-US"/>
        </a:p>
      </dgm:t>
    </dgm:pt>
    <dgm:pt modelId="{6FEF799D-56FF-4996-B3C1-11D76DCBF84F}" type="parTrans" cxnId="{466AD506-9076-4455-8821-7E9DD51949CA}">
      <dgm:prSet/>
      <dgm:spPr/>
      <dgm:t>
        <a:bodyPr/>
        <a:lstStyle/>
        <a:p>
          <a:endParaRPr lang="en-US"/>
        </a:p>
      </dgm:t>
    </dgm:pt>
    <dgm:pt modelId="{1B025A62-D98E-488F-8749-BA0463D60F82}">
      <dgm:prSet custT="1"/>
      <dgm:spPr/>
      <dgm:t>
        <a:bodyPr/>
        <a:lstStyle/>
        <a:p>
          <a:pPr rtl="0"/>
          <a:r>
            <a:rPr lang="en-US" sz="1800" dirty="0" smtClean="0">
              <a:latin typeface="Graphik Regular"/>
              <a:cs typeface="Graphik Regular"/>
            </a:rPr>
            <a:t>Scalable to millions of types (e.g. – world bank)</a:t>
          </a:r>
          <a:endParaRPr lang="en-US" sz="1800" dirty="0">
            <a:latin typeface="Graphik Regular"/>
            <a:cs typeface="Graphik Regular"/>
          </a:endParaRPr>
        </a:p>
      </dgm:t>
    </dgm:pt>
    <dgm:pt modelId="{B5557B3C-A729-44E7-B06E-8E406FFFF1BD}">
      <dgm:prSet custT="1"/>
      <dgm:spPr/>
      <dgm:t>
        <a:bodyPr/>
        <a:lstStyle/>
        <a:p>
          <a:pPr rtl="0"/>
          <a:r>
            <a:rPr lang="en-US" sz="1800" dirty="0" smtClean="0">
              <a:latin typeface="Graphik Regular"/>
              <a:cs typeface="Graphik Regular"/>
            </a:rPr>
            <a:t>No extra bloated code</a:t>
          </a:r>
          <a:endParaRPr lang="en-US" sz="1800" dirty="0">
            <a:latin typeface="Graphik Regular"/>
            <a:cs typeface="Graphik Regular"/>
          </a:endParaRPr>
        </a:p>
      </dgm:t>
    </dgm:pt>
    <dgm:pt modelId="{B9CFF899-EA87-447F-8310-377F7EA336B9}">
      <dgm:prSet custT="1"/>
      <dgm:spPr/>
      <dgm:t>
        <a:bodyPr/>
        <a:lstStyle/>
        <a:p>
          <a:pPr rtl="0"/>
          <a:r>
            <a:rPr lang="en-US" sz="1800" dirty="0" smtClean="0">
              <a:latin typeface="Graphik Regular"/>
              <a:cs typeface="Graphik Regular"/>
            </a:rPr>
            <a:t>Always in sync with the source</a:t>
          </a:r>
          <a:endParaRPr lang="en-US" sz="1800" dirty="0">
            <a:latin typeface="Graphik Regular"/>
            <a:cs typeface="Graphik Regular"/>
          </a:endParaRPr>
        </a:p>
      </dgm:t>
    </dgm:pt>
    <dgm:pt modelId="{0B1D3EB6-DDAD-4074-AD89-1328ED184427}">
      <dgm:prSet custT="1"/>
      <dgm:spPr/>
      <dgm:t>
        <a:bodyPr/>
        <a:lstStyle/>
        <a:p>
          <a:pPr rtl="0"/>
          <a:r>
            <a:rPr lang="en-US" sz="2000" b="1" dirty="0" smtClean="0">
              <a:latin typeface="Graphik Regular"/>
              <a:cs typeface="Graphik Regular"/>
            </a:rPr>
            <a:t>No code generation</a:t>
          </a:r>
          <a:endParaRPr lang="en-US" sz="2000" b="1" dirty="0">
            <a:latin typeface="Graphik Regular"/>
            <a:cs typeface="Graphik Regular"/>
          </a:endParaRPr>
        </a:p>
      </dgm:t>
    </dgm:pt>
    <dgm:pt modelId="{02B22490-15FC-4C3F-8863-8A3E5A29C80C}" type="sibTrans" cxnId="{9725BDCF-4BB2-42FD-A2FB-17C284C08CD7}">
      <dgm:prSet/>
      <dgm:spPr/>
      <dgm:t>
        <a:bodyPr/>
        <a:lstStyle/>
        <a:p>
          <a:endParaRPr lang="en-US"/>
        </a:p>
      </dgm:t>
    </dgm:pt>
    <dgm:pt modelId="{A0B0BA24-7BBD-4169-A6E4-C30BE3C7D4C6}" type="parTrans" cxnId="{9725BDCF-4BB2-42FD-A2FB-17C284C08CD7}">
      <dgm:prSet/>
      <dgm:spPr/>
      <dgm:t>
        <a:bodyPr/>
        <a:lstStyle/>
        <a:p>
          <a:endParaRPr lang="en-US"/>
        </a:p>
      </dgm:t>
    </dgm:pt>
    <dgm:pt modelId="{22F000A9-97E2-496A-9B91-F14232842A47}" type="sibTrans" cxnId="{3BB9ED55-0389-44A7-AAC3-ED39DBBF1106}">
      <dgm:prSet/>
      <dgm:spPr/>
      <dgm:t>
        <a:bodyPr/>
        <a:lstStyle/>
        <a:p>
          <a:endParaRPr lang="en-US"/>
        </a:p>
      </dgm:t>
    </dgm:pt>
    <dgm:pt modelId="{10F46B48-4083-440F-9FAD-1CD75ED9164D}" type="parTrans" cxnId="{3BB9ED55-0389-44A7-AAC3-ED39DBBF1106}">
      <dgm:prSet/>
      <dgm:spPr/>
      <dgm:t>
        <a:bodyPr/>
        <a:lstStyle/>
        <a:p>
          <a:endParaRPr lang="en-US"/>
        </a:p>
      </dgm:t>
    </dgm:pt>
    <dgm:pt modelId="{138A8399-7FDA-4CA4-AB2B-D6D64FA5D682}" type="sibTrans" cxnId="{B3060CEB-B955-4ABF-8714-857ED9A2A44F}">
      <dgm:prSet/>
      <dgm:spPr/>
      <dgm:t>
        <a:bodyPr/>
        <a:lstStyle/>
        <a:p>
          <a:endParaRPr lang="en-US"/>
        </a:p>
      </dgm:t>
    </dgm:pt>
    <dgm:pt modelId="{9B0ACE6D-CF28-47A6-BE42-2EE8D0A3E2E5}" type="parTrans" cxnId="{B3060CEB-B955-4ABF-8714-857ED9A2A44F}">
      <dgm:prSet/>
      <dgm:spPr/>
      <dgm:t>
        <a:bodyPr/>
        <a:lstStyle/>
        <a:p>
          <a:endParaRPr lang="en-US"/>
        </a:p>
      </dgm:t>
    </dgm:pt>
    <dgm:pt modelId="{DDC7F697-1D79-4A68-AD43-E40B28D1EE4E}" type="sibTrans" cxnId="{DF629EDD-CDDD-4422-BD5A-CACB7A74E2A8}">
      <dgm:prSet/>
      <dgm:spPr/>
      <dgm:t>
        <a:bodyPr/>
        <a:lstStyle/>
        <a:p>
          <a:endParaRPr lang="en-US"/>
        </a:p>
      </dgm:t>
    </dgm:pt>
    <dgm:pt modelId="{516D0FCC-58B7-4A3F-875C-505C5BEE0B2A}" type="parTrans" cxnId="{DF629EDD-CDDD-4422-BD5A-CACB7A74E2A8}">
      <dgm:prSet/>
      <dgm:spPr/>
      <dgm:t>
        <a:bodyPr/>
        <a:lstStyle/>
        <a:p>
          <a:endParaRPr lang="en-US"/>
        </a:p>
      </dgm:t>
    </dgm:pt>
    <dgm:pt modelId="{701A22BA-B75E-4B43-8E58-C21CC6317EF3}" type="pres">
      <dgm:prSet presAssocID="{4E1E4C3E-5D80-4250-A36F-E2D6F8CE2114}" presName="diagram" presStyleCnt="0">
        <dgm:presLayoutVars>
          <dgm:chPref val="1"/>
          <dgm:dir/>
          <dgm:animOne val="branch"/>
          <dgm:animLvl val="lvl"/>
          <dgm:resizeHandles/>
        </dgm:presLayoutVars>
      </dgm:prSet>
      <dgm:spPr/>
      <dgm:t>
        <a:bodyPr/>
        <a:lstStyle/>
        <a:p>
          <a:endParaRPr lang="en-US"/>
        </a:p>
      </dgm:t>
    </dgm:pt>
    <dgm:pt modelId="{8089EFD1-6D92-B04D-9985-7F986E5C5F95}" type="pres">
      <dgm:prSet presAssocID="{F48CB2E3-D8BE-404E-A0D2-EEB3E1242A50}" presName="root" presStyleCnt="0"/>
      <dgm:spPr/>
    </dgm:pt>
    <dgm:pt modelId="{F7534D25-3123-9B46-BB56-C6E4BD35208D}" type="pres">
      <dgm:prSet presAssocID="{F48CB2E3-D8BE-404E-A0D2-EEB3E1242A50}" presName="rootComposite" presStyleCnt="0"/>
      <dgm:spPr/>
    </dgm:pt>
    <dgm:pt modelId="{4125BF6A-844D-B04E-9352-0FEDA8B3AD39}" type="pres">
      <dgm:prSet presAssocID="{F48CB2E3-D8BE-404E-A0D2-EEB3E1242A50}" presName="rootText" presStyleLbl="node1" presStyleIdx="0" presStyleCnt="3"/>
      <dgm:spPr/>
      <dgm:t>
        <a:bodyPr/>
        <a:lstStyle/>
        <a:p>
          <a:endParaRPr lang="en-US"/>
        </a:p>
      </dgm:t>
    </dgm:pt>
    <dgm:pt modelId="{0ECC7482-CE1F-0C41-B9E8-7E89F3A17DFA}" type="pres">
      <dgm:prSet presAssocID="{F48CB2E3-D8BE-404E-A0D2-EEB3E1242A50}" presName="rootConnector" presStyleLbl="node1" presStyleIdx="0" presStyleCnt="3"/>
      <dgm:spPr/>
      <dgm:t>
        <a:bodyPr/>
        <a:lstStyle/>
        <a:p>
          <a:endParaRPr lang="en-US"/>
        </a:p>
      </dgm:t>
    </dgm:pt>
    <dgm:pt modelId="{7B546D7C-6C92-4240-94C9-5FE9D3534F11}" type="pres">
      <dgm:prSet presAssocID="{F48CB2E3-D8BE-404E-A0D2-EEB3E1242A50}" presName="childShape" presStyleCnt="0"/>
      <dgm:spPr/>
    </dgm:pt>
    <dgm:pt modelId="{AD99919F-47FC-FF40-831B-83CA1B4E8C40}" type="pres">
      <dgm:prSet presAssocID="{0B1D3EB6-DDAD-4074-AD89-1328ED184427}" presName="root" presStyleCnt="0"/>
      <dgm:spPr/>
    </dgm:pt>
    <dgm:pt modelId="{4CB7C641-1E87-4B4A-AAB7-349B123CA7BD}" type="pres">
      <dgm:prSet presAssocID="{0B1D3EB6-DDAD-4074-AD89-1328ED184427}" presName="rootComposite" presStyleCnt="0"/>
      <dgm:spPr/>
    </dgm:pt>
    <dgm:pt modelId="{D176BE70-0D72-844A-85AE-9F53BFAD01AD}" type="pres">
      <dgm:prSet presAssocID="{0B1D3EB6-DDAD-4074-AD89-1328ED184427}" presName="rootText" presStyleLbl="node1" presStyleIdx="1" presStyleCnt="3"/>
      <dgm:spPr/>
      <dgm:t>
        <a:bodyPr/>
        <a:lstStyle/>
        <a:p>
          <a:endParaRPr lang="en-US"/>
        </a:p>
      </dgm:t>
    </dgm:pt>
    <dgm:pt modelId="{5F13D82B-7167-8B4A-B299-B7DD0DFC0474}" type="pres">
      <dgm:prSet presAssocID="{0B1D3EB6-DDAD-4074-AD89-1328ED184427}" presName="rootConnector" presStyleLbl="node1" presStyleIdx="1" presStyleCnt="3"/>
      <dgm:spPr/>
      <dgm:t>
        <a:bodyPr/>
        <a:lstStyle/>
        <a:p>
          <a:endParaRPr lang="en-US"/>
        </a:p>
      </dgm:t>
    </dgm:pt>
    <dgm:pt modelId="{53ECBE57-4668-5D43-A9AC-7ED90F608316}" type="pres">
      <dgm:prSet presAssocID="{0B1D3EB6-DDAD-4074-AD89-1328ED184427}" presName="childShape" presStyleCnt="0"/>
      <dgm:spPr/>
    </dgm:pt>
    <dgm:pt modelId="{FCDE9CBE-780E-8846-8C8E-9F10F6C9DC52}" type="pres">
      <dgm:prSet presAssocID="{516D0FCC-58B7-4A3F-875C-505C5BEE0B2A}" presName="Name13" presStyleLbl="parChTrans1D2" presStyleIdx="0" presStyleCnt="3"/>
      <dgm:spPr/>
      <dgm:t>
        <a:bodyPr/>
        <a:lstStyle/>
        <a:p>
          <a:endParaRPr lang="en-US"/>
        </a:p>
      </dgm:t>
    </dgm:pt>
    <dgm:pt modelId="{BE224A23-E350-7A47-BCC6-2B509DCEF1A8}" type="pres">
      <dgm:prSet presAssocID="{B9CFF899-EA87-447F-8310-377F7EA336B9}" presName="childText" presStyleLbl="bgAcc1" presStyleIdx="0" presStyleCnt="3">
        <dgm:presLayoutVars>
          <dgm:bulletEnabled val="1"/>
        </dgm:presLayoutVars>
      </dgm:prSet>
      <dgm:spPr/>
      <dgm:t>
        <a:bodyPr/>
        <a:lstStyle/>
        <a:p>
          <a:endParaRPr lang="en-US"/>
        </a:p>
      </dgm:t>
    </dgm:pt>
    <dgm:pt modelId="{D303A1C0-CAA0-3A47-8A22-C90840526284}" type="pres">
      <dgm:prSet presAssocID="{9B0ACE6D-CF28-47A6-BE42-2EE8D0A3E2E5}" presName="Name13" presStyleLbl="parChTrans1D2" presStyleIdx="1" presStyleCnt="3"/>
      <dgm:spPr/>
      <dgm:t>
        <a:bodyPr/>
        <a:lstStyle/>
        <a:p>
          <a:endParaRPr lang="en-US"/>
        </a:p>
      </dgm:t>
    </dgm:pt>
    <dgm:pt modelId="{311895B0-05CA-3C47-9216-410E39E09EA5}" type="pres">
      <dgm:prSet presAssocID="{B5557B3C-A729-44E7-B06E-8E406FFFF1BD}" presName="childText" presStyleLbl="bgAcc1" presStyleIdx="1" presStyleCnt="3">
        <dgm:presLayoutVars>
          <dgm:bulletEnabled val="1"/>
        </dgm:presLayoutVars>
      </dgm:prSet>
      <dgm:spPr/>
      <dgm:t>
        <a:bodyPr/>
        <a:lstStyle/>
        <a:p>
          <a:endParaRPr lang="en-US"/>
        </a:p>
      </dgm:t>
    </dgm:pt>
    <dgm:pt modelId="{A2D49A1D-9C4E-AB4D-874A-10CA65EA532D}" type="pres">
      <dgm:prSet presAssocID="{10F46B48-4083-440F-9FAD-1CD75ED9164D}" presName="Name13" presStyleLbl="parChTrans1D2" presStyleIdx="2" presStyleCnt="3"/>
      <dgm:spPr/>
      <dgm:t>
        <a:bodyPr/>
        <a:lstStyle/>
        <a:p>
          <a:endParaRPr lang="en-US"/>
        </a:p>
      </dgm:t>
    </dgm:pt>
    <dgm:pt modelId="{2B3FB72A-5D70-FA46-BBC4-04AD3A666DC7}" type="pres">
      <dgm:prSet presAssocID="{1B025A62-D98E-488F-8749-BA0463D60F82}" presName="childText" presStyleLbl="bgAcc1" presStyleIdx="2" presStyleCnt="3">
        <dgm:presLayoutVars>
          <dgm:bulletEnabled val="1"/>
        </dgm:presLayoutVars>
      </dgm:prSet>
      <dgm:spPr/>
      <dgm:t>
        <a:bodyPr/>
        <a:lstStyle/>
        <a:p>
          <a:endParaRPr lang="en-US"/>
        </a:p>
      </dgm:t>
    </dgm:pt>
    <dgm:pt modelId="{2596AE31-3DA8-F34F-A022-4572C3FBA563}" type="pres">
      <dgm:prSet presAssocID="{62789F8F-8373-41C2-B251-6D01984E98B8}" presName="root" presStyleCnt="0"/>
      <dgm:spPr/>
    </dgm:pt>
    <dgm:pt modelId="{DE47A738-CE8B-334D-A550-3DD1D729DE8F}" type="pres">
      <dgm:prSet presAssocID="{62789F8F-8373-41C2-B251-6D01984E98B8}" presName="rootComposite" presStyleCnt="0"/>
      <dgm:spPr/>
    </dgm:pt>
    <dgm:pt modelId="{5FD50448-1EEB-6941-916C-64A60EC13460}" type="pres">
      <dgm:prSet presAssocID="{62789F8F-8373-41C2-B251-6D01984E98B8}" presName="rootText" presStyleLbl="node1" presStyleIdx="2" presStyleCnt="3"/>
      <dgm:spPr/>
      <dgm:t>
        <a:bodyPr/>
        <a:lstStyle/>
        <a:p>
          <a:endParaRPr lang="en-US"/>
        </a:p>
      </dgm:t>
    </dgm:pt>
    <dgm:pt modelId="{3A4845AB-C804-654A-81C2-0253A89BD79A}" type="pres">
      <dgm:prSet presAssocID="{62789F8F-8373-41C2-B251-6D01984E98B8}" presName="rootConnector" presStyleLbl="node1" presStyleIdx="2" presStyleCnt="3"/>
      <dgm:spPr/>
      <dgm:t>
        <a:bodyPr/>
        <a:lstStyle/>
        <a:p>
          <a:endParaRPr lang="en-US"/>
        </a:p>
      </dgm:t>
    </dgm:pt>
    <dgm:pt modelId="{BC3C5414-D76E-1040-9B08-977B2399DDB1}" type="pres">
      <dgm:prSet presAssocID="{62789F8F-8373-41C2-B251-6D01984E98B8}" presName="childShape" presStyleCnt="0"/>
      <dgm:spPr/>
    </dgm:pt>
  </dgm:ptLst>
  <dgm:cxnLst>
    <dgm:cxn modelId="{7753048D-EFC4-C14D-AC52-63749DDDF108}" type="presOf" srcId="{F48CB2E3-D8BE-404E-A0D2-EEB3E1242A50}" destId="{4125BF6A-844D-B04E-9352-0FEDA8B3AD39}" srcOrd="0" destOrd="0" presId="urn:microsoft.com/office/officeart/2005/8/layout/hierarchy3"/>
    <dgm:cxn modelId="{0695F0F4-4FE5-8843-AE6E-5283D6ED4CC1}" type="presOf" srcId="{9B0ACE6D-CF28-47A6-BE42-2EE8D0A3E2E5}" destId="{D303A1C0-CAA0-3A47-8A22-C90840526284}" srcOrd="0" destOrd="0" presId="urn:microsoft.com/office/officeart/2005/8/layout/hierarchy3"/>
    <dgm:cxn modelId="{6BA4FE13-3057-2448-8CC6-72615A855F24}" type="presOf" srcId="{0B1D3EB6-DDAD-4074-AD89-1328ED184427}" destId="{D176BE70-0D72-844A-85AE-9F53BFAD01AD}" srcOrd="0" destOrd="0" presId="urn:microsoft.com/office/officeart/2005/8/layout/hierarchy3"/>
    <dgm:cxn modelId="{466AD506-9076-4455-8821-7E9DD51949CA}" srcId="{4E1E4C3E-5D80-4250-A36F-E2D6F8CE2114}" destId="{62789F8F-8373-41C2-B251-6D01984E98B8}" srcOrd="2" destOrd="0" parTransId="{6FEF799D-56FF-4996-B3C1-11D76DCBF84F}" sibTransId="{4473C666-AF80-4BCD-A592-730D0B531396}"/>
    <dgm:cxn modelId="{1D89B12E-B4C2-9B46-A58C-2EAD1BCE99CD}" type="presOf" srcId="{1B025A62-D98E-488F-8749-BA0463D60F82}" destId="{2B3FB72A-5D70-FA46-BBC4-04AD3A666DC7}" srcOrd="0" destOrd="0" presId="urn:microsoft.com/office/officeart/2005/8/layout/hierarchy3"/>
    <dgm:cxn modelId="{9725BDCF-4BB2-42FD-A2FB-17C284C08CD7}" srcId="{4E1E4C3E-5D80-4250-A36F-E2D6F8CE2114}" destId="{0B1D3EB6-DDAD-4074-AD89-1328ED184427}" srcOrd="1" destOrd="0" parTransId="{A0B0BA24-7BBD-4169-A6E4-C30BE3C7D4C6}" sibTransId="{02B22490-15FC-4C3F-8863-8A3E5A29C80C}"/>
    <dgm:cxn modelId="{7DAB50A1-C95A-D74D-86A3-A31086E9DEA1}" type="presOf" srcId="{B5557B3C-A729-44E7-B06E-8E406FFFF1BD}" destId="{311895B0-05CA-3C47-9216-410E39E09EA5}" srcOrd="0" destOrd="0" presId="urn:microsoft.com/office/officeart/2005/8/layout/hierarchy3"/>
    <dgm:cxn modelId="{22B3CA62-8803-864F-BD09-76FC31B44159}" type="presOf" srcId="{62789F8F-8373-41C2-B251-6D01984E98B8}" destId="{3A4845AB-C804-654A-81C2-0253A89BD79A}" srcOrd="1" destOrd="0" presId="urn:microsoft.com/office/officeart/2005/8/layout/hierarchy3"/>
    <dgm:cxn modelId="{B3060CEB-B955-4ABF-8714-857ED9A2A44F}" srcId="{0B1D3EB6-DDAD-4074-AD89-1328ED184427}" destId="{B5557B3C-A729-44E7-B06E-8E406FFFF1BD}" srcOrd="1" destOrd="0" parTransId="{9B0ACE6D-CF28-47A6-BE42-2EE8D0A3E2E5}" sibTransId="{138A8399-7FDA-4CA4-AB2B-D6D64FA5D682}"/>
    <dgm:cxn modelId="{BD79D57F-E92D-F446-BF57-54B63B993114}" type="presOf" srcId="{516D0FCC-58B7-4A3F-875C-505C5BEE0B2A}" destId="{FCDE9CBE-780E-8846-8C8E-9F10F6C9DC52}" srcOrd="0" destOrd="0" presId="urn:microsoft.com/office/officeart/2005/8/layout/hierarchy3"/>
    <dgm:cxn modelId="{82FD44F1-265D-D14F-A8BD-44D304C09956}" type="presOf" srcId="{10F46B48-4083-440F-9FAD-1CD75ED9164D}" destId="{A2D49A1D-9C4E-AB4D-874A-10CA65EA532D}" srcOrd="0" destOrd="0" presId="urn:microsoft.com/office/officeart/2005/8/layout/hierarchy3"/>
    <dgm:cxn modelId="{3BB9ED55-0389-44A7-AAC3-ED39DBBF1106}" srcId="{0B1D3EB6-DDAD-4074-AD89-1328ED184427}" destId="{1B025A62-D98E-488F-8749-BA0463D60F82}" srcOrd="2" destOrd="0" parTransId="{10F46B48-4083-440F-9FAD-1CD75ED9164D}" sibTransId="{22F000A9-97E2-496A-9B91-F14232842A47}"/>
    <dgm:cxn modelId="{3CDBA6EB-C679-D44C-9AF6-B49B63066D69}" type="presOf" srcId="{62789F8F-8373-41C2-B251-6D01984E98B8}" destId="{5FD50448-1EEB-6941-916C-64A60EC13460}" srcOrd="0" destOrd="0" presId="urn:microsoft.com/office/officeart/2005/8/layout/hierarchy3"/>
    <dgm:cxn modelId="{5EEFFF5A-7C5C-3749-8434-72F3CC042B33}" type="presOf" srcId="{F48CB2E3-D8BE-404E-A0D2-EEB3E1242A50}" destId="{0ECC7482-CE1F-0C41-B9E8-7E89F3A17DFA}" srcOrd="1" destOrd="0" presId="urn:microsoft.com/office/officeart/2005/8/layout/hierarchy3"/>
    <dgm:cxn modelId="{24CDC251-27D1-4142-80A8-4790FFD2A30E}" type="presOf" srcId="{B9CFF899-EA87-447F-8310-377F7EA336B9}" destId="{BE224A23-E350-7A47-BCC6-2B509DCEF1A8}" srcOrd="0" destOrd="0" presId="urn:microsoft.com/office/officeart/2005/8/layout/hierarchy3"/>
    <dgm:cxn modelId="{E1B13E87-781A-4F9F-97A0-C3B2392EABE4}" srcId="{4E1E4C3E-5D80-4250-A36F-E2D6F8CE2114}" destId="{F48CB2E3-D8BE-404E-A0D2-EEB3E1242A50}" srcOrd="0" destOrd="0" parTransId="{6CF4DB19-53FF-4B32-AC92-262597995234}" sibTransId="{82AB8F63-BF4E-41E3-9A9D-3BCBF2FE527C}"/>
    <dgm:cxn modelId="{DF629EDD-CDDD-4422-BD5A-CACB7A74E2A8}" srcId="{0B1D3EB6-DDAD-4074-AD89-1328ED184427}" destId="{B9CFF899-EA87-447F-8310-377F7EA336B9}" srcOrd="0" destOrd="0" parTransId="{516D0FCC-58B7-4A3F-875C-505C5BEE0B2A}" sibTransId="{DDC7F697-1D79-4A68-AD43-E40B28D1EE4E}"/>
    <dgm:cxn modelId="{FBCDC654-274F-1E40-B023-2C1C6ECFB681}" type="presOf" srcId="{4E1E4C3E-5D80-4250-A36F-E2D6F8CE2114}" destId="{701A22BA-B75E-4B43-8E58-C21CC6317EF3}" srcOrd="0" destOrd="0" presId="urn:microsoft.com/office/officeart/2005/8/layout/hierarchy3"/>
    <dgm:cxn modelId="{3FB1F940-B038-0549-BE13-EE62A4EE1133}" type="presOf" srcId="{0B1D3EB6-DDAD-4074-AD89-1328ED184427}" destId="{5F13D82B-7167-8B4A-B299-B7DD0DFC0474}" srcOrd="1" destOrd="0" presId="urn:microsoft.com/office/officeart/2005/8/layout/hierarchy3"/>
    <dgm:cxn modelId="{177B5D1A-1008-C141-9932-D57A3A7B1377}" type="presParOf" srcId="{701A22BA-B75E-4B43-8E58-C21CC6317EF3}" destId="{8089EFD1-6D92-B04D-9985-7F986E5C5F95}" srcOrd="0" destOrd="0" presId="urn:microsoft.com/office/officeart/2005/8/layout/hierarchy3"/>
    <dgm:cxn modelId="{BBD42466-5162-1040-842F-5146B35DFC60}" type="presParOf" srcId="{8089EFD1-6D92-B04D-9985-7F986E5C5F95}" destId="{F7534D25-3123-9B46-BB56-C6E4BD35208D}" srcOrd="0" destOrd="0" presId="urn:microsoft.com/office/officeart/2005/8/layout/hierarchy3"/>
    <dgm:cxn modelId="{F0E7470B-0898-8C4B-91C0-90409CD33598}" type="presParOf" srcId="{F7534D25-3123-9B46-BB56-C6E4BD35208D}" destId="{4125BF6A-844D-B04E-9352-0FEDA8B3AD39}" srcOrd="0" destOrd="0" presId="urn:microsoft.com/office/officeart/2005/8/layout/hierarchy3"/>
    <dgm:cxn modelId="{A4D96961-2D2C-A64E-BD8C-947B24476A48}" type="presParOf" srcId="{F7534D25-3123-9B46-BB56-C6E4BD35208D}" destId="{0ECC7482-CE1F-0C41-B9E8-7E89F3A17DFA}" srcOrd="1" destOrd="0" presId="urn:microsoft.com/office/officeart/2005/8/layout/hierarchy3"/>
    <dgm:cxn modelId="{07C41522-972B-B94D-8794-D906FA4960C0}" type="presParOf" srcId="{8089EFD1-6D92-B04D-9985-7F986E5C5F95}" destId="{7B546D7C-6C92-4240-94C9-5FE9D3534F11}" srcOrd="1" destOrd="0" presId="urn:microsoft.com/office/officeart/2005/8/layout/hierarchy3"/>
    <dgm:cxn modelId="{48FD5780-CA17-EC45-88EB-B115E4ADDA2D}" type="presParOf" srcId="{701A22BA-B75E-4B43-8E58-C21CC6317EF3}" destId="{AD99919F-47FC-FF40-831B-83CA1B4E8C40}" srcOrd="1" destOrd="0" presId="urn:microsoft.com/office/officeart/2005/8/layout/hierarchy3"/>
    <dgm:cxn modelId="{C3974CA6-6135-A540-93BF-A41C06396534}" type="presParOf" srcId="{AD99919F-47FC-FF40-831B-83CA1B4E8C40}" destId="{4CB7C641-1E87-4B4A-AAB7-349B123CA7BD}" srcOrd="0" destOrd="0" presId="urn:microsoft.com/office/officeart/2005/8/layout/hierarchy3"/>
    <dgm:cxn modelId="{F797604B-78B3-3A4F-967F-7DA18BF0F985}" type="presParOf" srcId="{4CB7C641-1E87-4B4A-AAB7-349B123CA7BD}" destId="{D176BE70-0D72-844A-85AE-9F53BFAD01AD}" srcOrd="0" destOrd="0" presId="urn:microsoft.com/office/officeart/2005/8/layout/hierarchy3"/>
    <dgm:cxn modelId="{F9755989-6880-D94F-9F4A-989717CA2BF2}" type="presParOf" srcId="{4CB7C641-1E87-4B4A-AAB7-349B123CA7BD}" destId="{5F13D82B-7167-8B4A-B299-B7DD0DFC0474}" srcOrd="1" destOrd="0" presId="urn:microsoft.com/office/officeart/2005/8/layout/hierarchy3"/>
    <dgm:cxn modelId="{81931624-B853-3A4B-81F4-6471E2FA355C}" type="presParOf" srcId="{AD99919F-47FC-FF40-831B-83CA1B4E8C40}" destId="{53ECBE57-4668-5D43-A9AC-7ED90F608316}" srcOrd="1" destOrd="0" presId="urn:microsoft.com/office/officeart/2005/8/layout/hierarchy3"/>
    <dgm:cxn modelId="{B7441E69-FF4F-F143-AAC9-89349728602E}" type="presParOf" srcId="{53ECBE57-4668-5D43-A9AC-7ED90F608316}" destId="{FCDE9CBE-780E-8846-8C8E-9F10F6C9DC52}" srcOrd="0" destOrd="0" presId="urn:microsoft.com/office/officeart/2005/8/layout/hierarchy3"/>
    <dgm:cxn modelId="{D17F844B-4999-C241-80D9-9AC2BA1EFC49}" type="presParOf" srcId="{53ECBE57-4668-5D43-A9AC-7ED90F608316}" destId="{BE224A23-E350-7A47-BCC6-2B509DCEF1A8}" srcOrd="1" destOrd="0" presId="urn:microsoft.com/office/officeart/2005/8/layout/hierarchy3"/>
    <dgm:cxn modelId="{56180A72-2F9D-A341-B957-90DE3EFBD981}" type="presParOf" srcId="{53ECBE57-4668-5D43-A9AC-7ED90F608316}" destId="{D303A1C0-CAA0-3A47-8A22-C90840526284}" srcOrd="2" destOrd="0" presId="urn:microsoft.com/office/officeart/2005/8/layout/hierarchy3"/>
    <dgm:cxn modelId="{77037730-F077-4E4B-AF33-6C91DBEE5AB6}" type="presParOf" srcId="{53ECBE57-4668-5D43-A9AC-7ED90F608316}" destId="{311895B0-05CA-3C47-9216-410E39E09EA5}" srcOrd="3" destOrd="0" presId="urn:microsoft.com/office/officeart/2005/8/layout/hierarchy3"/>
    <dgm:cxn modelId="{C6620FDE-11C5-9346-AC8D-7BF68EF52B65}" type="presParOf" srcId="{53ECBE57-4668-5D43-A9AC-7ED90F608316}" destId="{A2D49A1D-9C4E-AB4D-874A-10CA65EA532D}" srcOrd="4" destOrd="0" presId="urn:microsoft.com/office/officeart/2005/8/layout/hierarchy3"/>
    <dgm:cxn modelId="{6D34C9CE-5882-FF43-9E8E-C50C2AA8C47E}" type="presParOf" srcId="{53ECBE57-4668-5D43-A9AC-7ED90F608316}" destId="{2B3FB72A-5D70-FA46-BBC4-04AD3A666DC7}" srcOrd="5" destOrd="0" presId="urn:microsoft.com/office/officeart/2005/8/layout/hierarchy3"/>
    <dgm:cxn modelId="{22F71ED0-09AC-DA4E-A9DB-9E09AD7FD830}" type="presParOf" srcId="{701A22BA-B75E-4B43-8E58-C21CC6317EF3}" destId="{2596AE31-3DA8-F34F-A022-4572C3FBA563}" srcOrd="2" destOrd="0" presId="urn:microsoft.com/office/officeart/2005/8/layout/hierarchy3"/>
    <dgm:cxn modelId="{F9176535-58D2-1343-B15C-84FF956F21B2}" type="presParOf" srcId="{2596AE31-3DA8-F34F-A022-4572C3FBA563}" destId="{DE47A738-CE8B-334D-A550-3DD1D729DE8F}" srcOrd="0" destOrd="0" presId="urn:microsoft.com/office/officeart/2005/8/layout/hierarchy3"/>
    <dgm:cxn modelId="{70F8C721-11B2-C04E-B176-0AC4FFFED05B}" type="presParOf" srcId="{DE47A738-CE8B-334D-A550-3DD1D729DE8F}" destId="{5FD50448-1EEB-6941-916C-64A60EC13460}" srcOrd="0" destOrd="0" presId="urn:microsoft.com/office/officeart/2005/8/layout/hierarchy3"/>
    <dgm:cxn modelId="{1945A050-5F75-F143-99D3-E96ED8266AF7}" type="presParOf" srcId="{DE47A738-CE8B-334D-A550-3DD1D729DE8F}" destId="{3A4845AB-C804-654A-81C2-0253A89BD79A}" srcOrd="1" destOrd="0" presId="urn:microsoft.com/office/officeart/2005/8/layout/hierarchy3"/>
    <dgm:cxn modelId="{FBABF1FD-C0C6-BB4F-BF34-73E0E79C4DDE}" type="presParOf" srcId="{2596AE31-3DA8-F34F-A022-4572C3FBA563}" destId="{BC3C5414-D76E-1040-9B08-977B2399DDB1}"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F5060-2058-4B5C-BC32-61B416376AE6}">
      <dsp:nvSpPr>
        <dsp:cNvPr id="0" name=""/>
        <dsp:cNvSpPr/>
      </dsp:nvSpPr>
      <dsp:spPr>
        <a:xfrm rot="5400000">
          <a:off x="-169637" y="620872"/>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BBD256-FB24-4156-80FB-7E4E096ABE1A}">
      <dsp:nvSpPr>
        <dsp:cNvPr id="0" name=""/>
        <dsp:cNvSpPr/>
      </dsp:nvSpPr>
      <dsp:spPr>
        <a:xfrm>
          <a:off x="53074" y="3597"/>
          <a:ext cx="1295344" cy="777206"/>
        </a:xfrm>
        <a:prstGeom prst="roundRect">
          <a:avLst>
            <a:gd name="adj" fmla="val 10000"/>
          </a:avLst>
        </a:prstGeom>
        <a:solidFill>
          <a:schemeClr val="accent3"/>
        </a:solidFill>
        <a:ln w="28575" cap="flat" cmpd="sng" algn="in">
          <a:solidFill>
            <a:schemeClr val="accent2"/>
          </a:solidFill>
          <a:prstDash val="lgDashDot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cap="none" spc="0" smtClean="0">
              <a:ln w="0"/>
              <a:solidFill>
                <a:schemeClr val="tx1"/>
              </a:solidFill>
              <a:effectLst>
                <a:outerShdw blurRad="38100" dist="19050" dir="2700000" algn="tl" rotWithShape="0">
                  <a:schemeClr val="dk1">
                    <a:alpha val="40000"/>
                  </a:schemeClr>
                </a:outerShdw>
              </a:effectLst>
            </a:rPr>
            <a:t>REPL</a:t>
          </a:r>
          <a:endParaRPr lang="en-US" sz="1200" b="0" kern="1200" cap="none" spc="0" dirty="0">
            <a:ln w="0"/>
            <a:solidFill>
              <a:schemeClr val="tx1"/>
            </a:solidFill>
            <a:effectLst>
              <a:outerShdw blurRad="38100" dist="19050" dir="2700000" algn="tl" rotWithShape="0">
                <a:schemeClr val="dk1">
                  <a:alpha val="40000"/>
                </a:schemeClr>
              </a:outerShdw>
            </a:effectLst>
          </a:endParaRPr>
        </a:p>
      </dsp:txBody>
      <dsp:txXfrm>
        <a:off x="75838" y="26361"/>
        <a:ext cx="1249816" cy="731678"/>
      </dsp:txXfrm>
    </dsp:sp>
    <dsp:sp modelId="{D46E3012-BBFC-47F0-9CFE-4AC19AEA3393}">
      <dsp:nvSpPr>
        <dsp:cNvPr id="0" name=""/>
        <dsp:cNvSpPr/>
      </dsp:nvSpPr>
      <dsp:spPr>
        <a:xfrm rot="5400000">
          <a:off x="-169637" y="1592380"/>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DBF5B2F-9737-4639-AE84-59C9B2A8CE38}">
      <dsp:nvSpPr>
        <dsp:cNvPr id="0" name=""/>
        <dsp:cNvSpPr/>
      </dsp:nvSpPr>
      <dsp:spPr>
        <a:xfrm>
          <a:off x="53074" y="975105"/>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Scalars</a:t>
          </a:r>
          <a:endParaRPr lang="en-US" sz="1200" kern="1200" dirty="0"/>
        </a:p>
      </dsp:txBody>
      <dsp:txXfrm>
        <a:off x="75838" y="997869"/>
        <a:ext cx="1249816" cy="731678"/>
      </dsp:txXfrm>
    </dsp:sp>
    <dsp:sp modelId="{8D058CCF-7CDC-4351-8F3E-37A437BD6230}">
      <dsp:nvSpPr>
        <dsp:cNvPr id="0" name=""/>
        <dsp:cNvSpPr/>
      </dsp:nvSpPr>
      <dsp:spPr>
        <a:xfrm rot="5400000">
          <a:off x="-169637" y="2563888"/>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2DEAC1-7874-4C8E-9D51-017CA555540B}">
      <dsp:nvSpPr>
        <dsp:cNvPr id="0" name=""/>
        <dsp:cNvSpPr/>
      </dsp:nvSpPr>
      <dsp:spPr>
        <a:xfrm>
          <a:off x="53074" y="1946613"/>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Bindings</a:t>
          </a:r>
          <a:endParaRPr lang="en-US" sz="1200" kern="1200" dirty="0"/>
        </a:p>
      </dsp:txBody>
      <dsp:txXfrm>
        <a:off x="75838" y="1969377"/>
        <a:ext cx="1249816" cy="731678"/>
      </dsp:txXfrm>
    </dsp:sp>
    <dsp:sp modelId="{CB8B5AE6-E79B-4B12-9753-50FA36E6B4FE}">
      <dsp:nvSpPr>
        <dsp:cNvPr id="0" name=""/>
        <dsp:cNvSpPr/>
      </dsp:nvSpPr>
      <dsp:spPr>
        <a:xfrm rot="5400000">
          <a:off x="-169637" y="3535397"/>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4F51E0-284C-41DB-81A0-45127DD2F8AC}">
      <dsp:nvSpPr>
        <dsp:cNvPr id="0" name=""/>
        <dsp:cNvSpPr/>
      </dsp:nvSpPr>
      <dsp:spPr>
        <a:xfrm>
          <a:off x="53074" y="2918122"/>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Functions</a:t>
          </a:r>
          <a:endParaRPr lang="en-US" sz="1200" kern="1200" dirty="0"/>
        </a:p>
      </dsp:txBody>
      <dsp:txXfrm>
        <a:off x="75838" y="2940886"/>
        <a:ext cx="1249816" cy="731678"/>
      </dsp:txXfrm>
    </dsp:sp>
    <dsp:sp modelId="{FC62F683-2A59-4BEC-BBF2-C10DE83B9883}">
      <dsp:nvSpPr>
        <dsp:cNvPr id="0" name=""/>
        <dsp:cNvSpPr/>
      </dsp:nvSpPr>
      <dsp:spPr>
        <a:xfrm rot="5400000">
          <a:off x="-169637" y="4506905"/>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83073E-69A4-4812-9B65-9E19100AAE1B}">
      <dsp:nvSpPr>
        <dsp:cNvPr id="0" name=""/>
        <dsp:cNvSpPr/>
      </dsp:nvSpPr>
      <dsp:spPr>
        <a:xfrm>
          <a:off x="53074" y="3889630"/>
          <a:ext cx="1295344" cy="777206"/>
        </a:xfrm>
        <a:prstGeom prst="roundRect">
          <a:avLst>
            <a:gd name="adj" fmla="val 10000"/>
          </a:avLst>
        </a:prstGeom>
        <a:solidFill>
          <a:schemeClr val="accent3"/>
        </a:solidFill>
        <a:ln w="28575" cap="flat" cmpd="sng" algn="in">
          <a:solidFill>
            <a:schemeClr val="accent2"/>
          </a:solidFill>
          <a:prstDash val="lgDashDot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cap="none" spc="0" smtClean="0">
              <a:ln w="0"/>
              <a:solidFill>
                <a:schemeClr val="tx1"/>
              </a:solidFill>
              <a:effectLst>
                <a:outerShdw blurRad="38100" dist="19050" dir="2700000" algn="tl" rotWithShape="0">
                  <a:schemeClr val="dk1">
                    <a:alpha val="40000"/>
                  </a:schemeClr>
                </a:outerShdw>
              </a:effectLst>
            </a:rPr>
            <a:t>Scripting</a:t>
          </a:r>
          <a:endParaRPr lang="en-US" sz="1200" b="0" kern="1200" cap="none" spc="0" dirty="0">
            <a:ln w="0"/>
            <a:solidFill>
              <a:schemeClr val="tx1"/>
            </a:solidFill>
            <a:effectLst>
              <a:outerShdw blurRad="38100" dist="19050" dir="2700000" algn="tl" rotWithShape="0">
                <a:schemeClr val="dk1">
                  <a:alpha val="40000"/>
                </a:schemeClr>
              </a:outerShdw>
            </a:effectLst>
          </a:endParaRPr>
        </a:p>
      </dsp:txBody>
      <dsp:txXfrm>
        <a:off x="75838" y="3912394"/>
        <a:ext cx="1249816" cy="731678"/>
      </dsp:txXfrm>
    </dsp:sp>
    <dsp:sp modelId="{EAD28A53-6AA8-459D-8549-8A501E9FB0B5}">
      <dsp:nvSpPr>
        <dsp:cNvPr id="0" name=""/>
        <dsp:cNvSpPr/>
      </dsp:nvSpPr>
      <dsp:spPr>
        <a:xfrm rot="5400000">
          <a:off x="-169637" y="5478413"/>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0D4639-516F-4D62-9C6E-752ABCD190BC}">
      <dsp:nvSpPr>
        <dsp:cNvPr id="0" name=""/>
        <dsp:cNvSpPr/>
      </dsp:nvSpPr>
      <dsp:spPr>
        <a:xfrm>
          <a:off x="53074" y="4861138"/>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Variables</a:t>
          </a:r>
          <a:endParaRPr lang="en-US" sz="1200" kern="1200" dirty="0">
            <a:solidFill>
              <a:srgbClr val="FF0000"/>
            </a:solidFill>
          </a:endParaRPr>
        </a:p>
      </dsp:txBody>
      <dsp:txXfrm>
        <a:off x="75838" y="4883902"/>
        <a:ext cx="1249816" cy="731678"/>
      </dsp:txXfrm>
    </dsp:sp>
    <dsp:sp modelId="{0349B4E2-7AD4-4F30-A068-1A6887360328}">
      <dsp:nvSpPr>
        <dsp:cNvPr id="0" name=""/>
        <dsp:cNvSpPr/>
      </dsp:nvSpPr>
      <dsp:spPr>
        <a:xfrm>
          <a:off x="316116" y="5964168"/>
          <a:ext cx="17188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4335A0-1D3D-492D-9BBB-B42CD1C6ACE2}">
      <dsp:nvSpPr>
        <dsp:cNvPr id="0" name=""/>
        <dsp:cNvSpPr/>
      </dsp:nvSpPr>
      <dsp:spPr>
        <a:xfrm>
          <a:off x="53074" y="5832647"/>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Ref cells</a:t>
          </a:r>
          <a:endParaRPr lang="en-US" sz="1200" kern="1200" dirty="0">
            <a:solidFill>
              <a:srgbClr val="FF0000"/>
            </a:solidFill>
          </a:endParaRPr>
        </a:p>
      </dsp:txBody>
      <dsp:txXfrm>
        <a:off x="75838" y="5855411"/>
        <a:ext cx="1249816" cy="731678"/>
      </dsp:txXfrm>
    </dsp:sp>
    <dsp:sp modelId="{D0838123-5C2F-47CE-968C-C0BB01B57662}">
      <dsp:nvSpPr>
        <dsp:cNvPr id="0" name=""/>
        <dsp:cNvSpPr/>
      </dsp:nvSpPr>
      <dsp:spPr>
        <a:xfrm rot="16200000">
          <a:off x="1553170" y="5478413"/>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682CE5-9F25-43CD-8AEC-1881959A4561}">
      <dsp:nvSpPr>
        <dsp:cNvPr id="0" name=""/>
        <dsp:cNvSpPr/>
      </dsp:nvSpPr>
      <dsp:spPr>
        <a:xfrm>
          <a:off x="1775882" y="5832647"/>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Looping</a:t>
          </a:r>
          <a:endParaRPr lang="en-US" sz="1200" kern="1200" dirty="0">
            <a:solidFill>
              <a:srgbClr val="FF0000"/>
            </a:solidFill>
          </a:endParaRPr>
        </a:p>
      </dsp:txBody>
      <dsp:txXfrm>
        <a:off x="1798646" y="5855411"/>
        <a:ext cx="1249816" cy="731678"/>
      </dsp:txXfrm>
    </dsp:sp>
    <dsp:sp modelId="{0C9E2D2C-BEE9-47AD-A4E7-264ECE3140FD}">
      <dsp:nvSpPr>
        <dsp:cNvPr id="0" name=""/>
        <dsp:cNvSpPr/>
      </dsp:nvSpPr>
      <dsp:spPr>
        <a:xfrm rot="16200000">
          <a:off x="1553170" y="4506905"/>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353557-EA9E-47AC-8718-9AC7E1389A89}">
      <dsp:nvSpPr>
        <dsp:cNvPr id="0" name=""/>
        <dsp:cNvSpPr/>
      </dsp:nvSpPr>
      <dsp:spPr>
        <a:xfrm>
          <a:off x="1775882" y="4861138"/>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Modules</a:t>
          </a:r>
          <a:endParaRPr lang="en-US" sz="1200" kern="1200" dirty="0">
            <a:solidFill>
              <a:schemeClr val="bg1"/>
            </a:solidFill>
          </a:endParaRPr>
        </a:p>
      </dsp:txBody>
      <dsp:txXfrm>
        <a:off x="1798646" y="4883902"/>
        <a:ext cx="1249816" cy="731678"/>
      </dsp:txXfrm>
    </dsp:sp>
    <dsp:sp modelId="{22936C25-1E14-4595-9DBE-8957CAA1D062}">
      <dsp:nvSpPr>
        <dsp:cNvPr id="0" name=""/>
        <dsp:cNvSpPr/>
      </dsp:nvSpPr>
      <dsp:spPr>
        <a:xfrm rot="16200000">
          <a:off x="1553170" y="3535397"/>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2653D6-FF21-4173-9298-A2ABA090641B}">
      <dsp:nvSpPr>
        <dsp:cNvPr id="0" name=""/>
        <dsp:cNvSpPr/>
      </dsp:nvSpPr>
      <dsp:spPr>
        <a:xfrm>
          <a:off x="1775882" y="3889630"/>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Lists</a:t>
          </a:r>
          <a:endParaRPr lang="en-US" sz="1200" kern="1200" dirty="0"/>
        </a:p>
      </dsp:txBody>
      <dsp:txXfrm>
        <a:off x="1798646" y="3912394"/>
        <a:ext cx="1249816" cy="731678"/>
      </dsp:txXfrm>
    </dsp:sp>
    <dsp:sp modelId="{AEDB7C71-CB80-4F4C-BDB6-8850D2C721D4}">
      <dsp:nvSpPr>
        <dsp:cNvPr id="0" name=""/>
        <dsp:cNvSpPr/>
      </dsp:nvSpPr>
      <dsp:spPr>
        <a:xfrm rot="16200000">
          <a:off x="1553170" y="2563888"/>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68D091-F6B3-467F-9121-EFACD5688336}">
      <dsp:nvSpPr>
        <dsp:cNvPr id="0" name=""/>
        <dsp:cNvSpPr/>
      </dsp:nvSpPr>
      <dsp:spPr>
        <a:xfrm>
          <a:off x="1775882" y="2918122"/>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Tuples</a:t>
          </a:r>
          <a:endParaRPr lang="en-US" sz="1200" kern="1200" dirty="0"/>
        </a:p>
      </dsp:txBody>
      <dsp:txXfrm>
        <a:off x="1798646" y="2940886"/>
        <a:ext cx="1249816" cy="731678"/>
      </dsp:txXfrm>
    </dsp:sp>
    <dsp:sp modelId="{5817980F-91FB-466B-BC47-D53309260DE7}">
      <dsp:nvSpPr>
        <dsp:cNvPr id="0" name=""/>
        <dsp:cNvSpPr/>
      </dsp:nvSpPr>
      <dsp:spPr>
        <a:xfrm rot="16200000">
          <a:off x="1553170" y="1592380"/>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EAD336-A421-440D-89E8-9F26236FCD2E}">
      <dsp:nvSpPr>
        <dsp:cNvPr id="0" name=""/>
        <dsp:cNvSpPr/>
      </dsp:nvSpPr>
      <dsp:spPr>
        <a:xfrm>
          <a:off x="1775882" y="1946613"/>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Records</a:t>
          </a:r>
          <a:endParaRPr lang="en-US" sz="1200" kern="1200" dirty="0"/>
        </a:p>
      </dsp:txBody>
      <dsp:txXfrm>
        <a:off x="1798646" y="1969377"/>
        <a:ext cx="1249816" cy="731678"/>
      </dsp:txXfrm>
    </dsp:sp>
    <dsp:sp modelId="{E3577246-F823-4B12-8B11-094C3A390EC4}">
      <dsp:nvSpPr>
        <dsp:cNvPr id="0" name=""/>
        <dsp:cNvSpPr/>
      </dsp:nvSpPr>
      <dsp:spPr>
        <a:xfrm rot="16200000">
          <a:off x="1553170" y="620872"/>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856E25-7600-4BCA-A2FB-8EA0AFB5049C}">
      <dsp:nvSpPr>
        <dsp:cNvPr id="0" name=""/>
        <dsp:cNvSpPr/>
      </dsp:nvSpPr>
      <dsp:spPr>
        <a:xfrm>
          <a:off x="1775882" y="975105"/>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Pattern matching</a:t>
          </a:r>
          <a:endParaRPr lang="en-US" sz="1200" kern="1200" dirty="0"/>
        </a:p>
      </dsp:txBody>
      <dsp:txXfrm>
        <a:off x="1798646" y="997869"/>
        <a:ext cx="1249816" cy="731678"/>
      </dsp:txXfrm>
    </dsp:sp>
    <dsp:sp modelId="{E967584F-2C0F-4949-9F83-63763EA9DF30}">
      <dsp:nvSpPr>
        <dsp:cNvPr id="0" name=""/>
        <dsp:cNvSpPr/>
      </dsp:nvSpPr>
      <dsp:spPr>
        <a:xfrm>
          <a:off x="2038924" y="135117"/>
          <a:ext cx="17188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D3D1E7-B1AC-45F9-8F0D-79D81EA88AEF}">
      <dsp:nvSpPr>
        <dsp:cNvPr id="0" name=""/>
        <dsp:cNvSpPr/>
      </dsp:nvSpPr>
      <dsp:spPr>
        <a:xfrm>
          <a:off x="1775882" y="3597"/>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Sequences</a:t>
          </a:r>
          <a:endParaRPr lang="en-US" sz="1200" kern="1200" dirty="0"/>
        </a:p>
      </dsp:txBody>
      <dsp:txXfrm>
        <a:off x="1798646" y="26361"/>
        <a:ext cx="1249816" cy="731678"/>
      </dsp:txXfrm>
    </dsp:sp>
    <dsp:sp modelId="{7CC35C63-ABDB-4C31-83B1-8D9182B58969}">
      <dsp:nvSpPr>
        <dsp:cNvPr id="0" name=""/>
        <dsp:cNvSpPr/>
      </dsp:nvSpPr>
      <dsp:spPr>
        <a:xfrm rot="5400000">
          <a:off x="3275978" y="620872"/>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97447F-DD4C-4958-9265-064816BE4B79}">
      <dsp:nvSpPr>
        <dsp:cNvPr id="0" name=""/>
        <dsp:cNvSpPr/>
      </dsp:nvSpPr>
      <dsp:spPr>
        <a:xfrm>
          <a:off x="3498691" y="3597"/>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Maps &amp; sets</a:t>
          </a:r>
          <a:endParaRPr lang="en-US" sz="1200" kern="1200" dirty="0"/>
        </a:p>
      </dsp:txBody>
      <dsp:txXfrm>
        <a:off x="3521455" y="26361"/>
        <a:ext cx="1249816" cy="731678"/>
      </dsp:txXfrm>
    </dsp:sp>
    <dsp:sp modelId="{1F21ACCB-785D-4C8B-BD14-93C8F94C69BB}">
      <dsp:nvSpPr>
        <dsp:cNvPr id="0" name=""/>
        <dsp:cNvSpPr/>
      </dsp:nvSpPr>
      <dsp:spPr>
        <a:xfrm rot="5400000">
          <a:off x="3275978" y="1592380"/>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281673-ECF4-455C-BDB1-1753FCD4F686}">
      <dsp:nvSpPr>
        <dsp:cNvPr id="0" name=""/>
        <dsp:cNvSpPr/>
      </dsp:nvSpPr>
      <dsp:spPr>
        <a:xfrm>
          <a:off x="3498691" y="975105"/>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Higher-order functions</a:t>
          </a:r>
          <a:endParaRPr lang="en-US" sz="1200" kern="1200" dirty="0"/>
        </a:p>
      </dsp:txBody>
      <dsp:txXfrm>
        <a:off x="3521455" y="997869"/>
        <a:ext cx="1249816" cy="731678"/>
      </dsp:txXfrm>
    </dsp:sp>
    <dsp:sp modelId="{7E2CD308-48D9-47B4-9B7D-53C9972085C5}">
      <dsp:nvSpPr>
        <dsp:cNvPr id="0" name=""/>
        <dsp:cNvSpPr/>
      </dsp:nvSpPr>
      <dsp:spPr>
        <a:xfrm rot="5400000">
          <a:off x="3275978" y="2563888"/>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9FC7F89-1DF3-4822-8A5A-E572B109FDB7}">
      <dsp:nvSpPr>
        <dsp:cNvPr id="0" name=""/>
        <dsp:cNvSpPr/>
      </dsp:nvSpPr>
      <dsp:spPr>
        <a:xfrm>
          <a:off x="3498691" y="1946613"/>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Options</a:t>
          </a:r>
          <a:endParaRPr lang="en-US" sz="1200" kern="1200" dirty="0"/>
        </a:p>
      </dsp:txBody>
      <dsp:txXfrm>
        <a:off x="3521455" y="1969377"/>
        <a:ext cx="1249816" cy="731678"/>
      </dsp:txXfrm>
    </dsp:sp>
    <dsp:sp modelId="{1E4BD3E6-6AC7-4FAC-9A38-E433176CD696}">
      <dsp:nvSpPr>
        <dsp:cNvPr id="0" name=""/>
        <dsp:cNvSpPr/>
      </dsp:nvSpPr>
      <dsp:spPr>
        <a:xfrm rot="5400000">
          <a:off x="3275978" y="3535397"/>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192DA3-CE7F-4648-822E-EB972C5E39B3}">
      <dsp:nvSpPr>
        <dsp:cNvPr id="0" name=""/>
        <dsp:cNvSpPr/>
      </dsp:nvSpPr>
      <dsp:spPr>
        <a:xfrm>
          <a:off x="3498691" y="2918122"/>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Discriminated unions</a:t>
          </a:r>
          <a:endParaRPr lang="en-US" sz="1200" kern="1200" dirty="0"/>
        </a:p>
      </dsp:txBody>
      <dsp:txXfrm>
        <a:off x="3521455" y="2940886"/>
        <a:ext cx="1249816" cy="731678"/>
      </dsp:txXfrm>
    </dsp:sp>
    <dsp:sp modelId="{A85648AB-C7FA-49AB-AB99-A3392FF7DDDF}">
      <dsp:nvSpPr>
        <dsp:cNvPr id="0" name=""/>
        <dsp:cNvSpPr/>
      </dsp:nvSpPr>
      <dsp:spPr>
        <a:xfrm rot="5400000">
          <a:off x="3275978" y="4506905"/>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ED421A-1E5C-462B-9796-8395C4A1DEE1}">
      <dsp:nvSpPr>
        <dsp:cNvPr id="0" name=""/>
        <dsp:cNvSpPr/>
      </dsp:nvSpPr>
      <dsp:spPr>
        <a:xfrm>
          <a:off x="3498691" y="3889630"/>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Units of measure</a:t>
          </a:r>
          <a:endParaRPr lang="en-US" sz="1200" kern="1200" dirty="0"/>
        </a:p>
      </dsp:txBody>
      <dsp:txXfrm>
        <a:off x="3521455" y="3912394"/>
        <a:ext cx="1249816" cy="731678"/>
      </dsp:txXfrm>
    </dsp:sp>
    <dsp:sp modelId="{938D3C1D-D75F-439E-B77E-89FAA2B067E7}">
      <dsp:nvSpPr>
        <dsp:cNvPr id="0" name=""/>
        <dsp:cNvSpPr/>
      </dsp:nvSpPr>
      <dsp:spPr>
        <a:xfrm rot="5400000">
          <a:off x="3275978" y="5478413"/>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1AC543E-08A8-45FF-8206-94853DFF02A4}">
      <dsp:nvSpPr>
        <dsp:cNvPr id="0" name=""/>
        <dsp:cNvSpPr/>
      </dsp:nvSpPr>
      <dsp:spPr>
        <a:xfrm>
          <a:off x="3498691" y="4861138"/>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Comprehensions</a:t>
          </a:r>
          <a:endParaRPr lang="en-US" sz="1200" kern="1200" dirty="0"/>
        </a:p>
      </dsp:txBody>
      <dsp:txXfrm>
        <a:off x="3521455" y="4883902"/>
        <a:ext cx="1249816" cy="731678"/>
      </dsp:txXfrm>
    </dsp:sp>
    <dsp:sp modelId="{B94CA16E-C3DB-4088-A03F-7EBA15DD5A66}">
      <dsp:nvSpPr>
        <dsp:cNvPr id="0" name=""/>
        <dsp:cNvSpPr/>
      </dsp:nvSpPr>
      <dsp:spPr>
        <a:xfrm>
          <a:off x="3761732" y="5964168"/>
          <a:ext cx="17188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D3DAA8-F5EE-466C-BE5A-78327AAC485E}">
      <dsp:nvSpPr>
        <dsp:cNvPr id="0" name=""/>
        <dsp:cNvSpPr/>
      </dsp:nvSpPr>
      <dsp:spPr>
        <a:xfrm>
          <a:off x="3498691" y="5832647"/>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Recursion</a:t>
          </a:r>
          <a:endParaRPr lang="en-US" sz="1200" kern="1200" dirty="0"/>
        </a:p>
      </dsp:txBody>
      <dsp:txXfrm>
        <a:off x="3521455" y="5855411"/>
        <a:ext cx="1249816" cy="731678"/>
      </dsp:txXfrm>
    </dsp:sp>
    <dsp:sp modelId="{492CDE2B-7C9C-4928-BEA0-99B74FB642EF}">
      <dsp:nvSpPr>
        <dsp:cNvPr id="0" name=""/>
        <dsp:cNvSpPr/>
      </dsp:nvSpPr>
      <dsp:spPr>
        <a:xfrm rot="16200000">
          <a:off x="4998786" y="5478413"/>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764AB3-6386-419B-9359-F89440EF5A83}">
      <dsp:nvSpPr>
        <dsp:cNvPr id="0" name=""/>
        <dsp:cNvSpPr/>
      </dsp:nvSpPr>
      <dsp:spPr>
        <a:xfrm>
          <a:off x="5221499" y="5832647"/>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Using type providers</a:t>
          </a:r>
          <a:endParaRPr lang="en-US" sz="1200" kern="1200" dirty="0"/>
        </a:p>
      </dsp:txBody>
      <dsp:txXfrm>
        <a:off x="5244263" y="5855411"/>
        <a:ext cx="1249816" cy="731678"/>
      </dsp:txXfrm>
    </dsp:sp>
    <dsp:sp modelId="{2263A570-D24B-4F6C-9B29-7C8FFD47634F}">
      <dsp:nvSpPr>
        <dsp:cNvPr id="0" name=""/>
        <dsp:cNvSpPr/>
      </dsp:nvSpPr>
      <dsp:spPr>
        <a:xfrm rot="16200000">
          <a:off x="4998786" y="4506905"/>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00311B-5C5F-4357-961E-74EA5084DCD8}">
      <dsp:nvSpPr>
        <dsp:cNvPr id="0" name=""/>
        <dsp:cNvSpPr/>
      </dsp:nvSpPr>
      <dsp:spPr>
        <a:xfrm>
          <a:off x="5221499" y="4861138"/>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LINQ</a:t>
          </a:r>
          <a:endParaRPr lang="en-US" sz="1200" kern="1200" dirty="0">
            <a:solidFill>
              <a:schemeClr val="bg1"/>
            </a:solidFill>
          </a:endParaRPr>
        </a:p>
      </dsp:txBody>
      <dsp:txXfrm>
        <a:off x="5244263" y="4883902"/>
        <a:ext cx="1249816" cy="731678"/>
      </dsp:txXfrm>
    </dsp:sp>
    <dsp:sp modelId="{02C4CC9A-AB0B-4489-9FA3-4F8523435DF1}">
      <dsp:nvSpPr>
        <dsp:cNvPr id="0" name=""/>
        <dsp:cNvSpPr/>
      </dsp:nvSpPr>
      <dsp:spPr>
        <a:xfrm rot="16200000">
          <a:off x="4998786" y="3535397"/>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E26FA5D-5419-4606-ABEA-3D3C7B943EB3}">
      <dsp:nvSpPr>
        <dsp:cNvPr id="0" name=""/>
        <dsp:cNvSpPr/>
      </dsp:nvSpPr>
      <dsp:spPr>
        <a:xfrm>
          <a:off x="5221499" y="3889630"/>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Pragmas</a:t>
          </a:r>
          <a:endParaRPr lang="en-US" sz="1200" kern="1200" dirty="0">
            <a:solidFill>
              <a:schemeClr val="bg1"/>
            </a:solidFill>
          </a:endParaRPr>
        </a:p>
      </dsp:txBody>
      <dsp:txXfrm>
        <a:off x="5244263" y="3912394"/>
        <a:ext cx="1249816" cy="731678"/>
      </dsp:txXfrm>
    </dsp:sp>
    <dsp:sp modelId="{CDE4F2D5-3E02-48B4-A98F-EFD01F3AEDC0}">
      <dsp:nvSpPr>
        <dsp:cNvPr id="0" name=""/>
        <dsp:cNvSpPr/>
      </dsp:nvSpPr>
      <dsp:spPr>
        <a:xfrm rot="16200000">
          <a:off x="4998786" y="2563888"/>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083F26-183A-4989-AD47-75A38B68F40A}">
      <dsp:nvSpPr>
        <dsp:cNvPr id="0" name=""/>
        <dsp:cNvSpPr/>
      </dsp:nvSpPr>
      <dsp:spPr>
        <a:xfrm>
          <a:off x="5221499" y="2918122"/>
          <a:ext cx="1295344" cy="777206"/>
        </a:xfrm>
        <a:prstGeom prst="roundRect">
          <a:avLst>
            <a:gd name="adj" fmla="val 10000"/>
          </a:avLst>
        </a:prstGeom>
        <a:solidFill>
          <a:schemeClr val="accent3"/>
        </a:solidFill>
        <a:ln w="28575" cap="flat" cmpd="sng" algn="in">
          <a:solidFill>
            <a:schemeClr val="accent2"/>
          </a:solidFill>
          <a:prstDash val="lgDashDot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cap="none" spc="0" smtClean="0">
              <a:ln w="0"/>
              <a:solidFill>
                <a:schemeClr val="tx1"/>
              </a:solidFill>
              <a:effectLst>
                <a:outerShdw blurRad="38100" dist="19050" dir="2700000" algn="tl" rotWithShape="0">
                  <a:schemeClr val="dk1">
                    <a:alpha val="40000"/>
                  </a:schemeClr>
                </a:outerShdw>
              </a:effectLst>
            </a:rPr>
            <a:t>Project system</a:t>
          </a:r>
          <a:endParaRPr lang="en-US" sz="1200" b="0" kern="1200" cap="none" spc="0" dirty="0">
            <a:ln w="0"/>
            <a:solidFill>
              <a:schemeClr val="tx1"/>
            </a:solidFill>
            <a:effectLst>
              <a:outerShdw blurRad="38100" dist="19050" dir="2700000" algn="tl" rotWithShape="0">
                <a:schemeClr val="dk1">
                  <a:alpha val="40000"/>
                </a:schemeClr>
              </a:outerShdw>
            </a:effectLst>
          </a:endParaRPr>
        </a:p>
      </dsp:txBody>
      <dsp:txXfrm>
        <a:off x="5244263" y="2940886"/>
        <a:ext cx="1249816" cy="731678"/>
      </dsp:txXfrm>
    </dsp:sp>
    <dsp:sp modelId="{82E61A02-6746-47CB-9BD4-66BACE51B922}">
      <dsp:nvSpPr>
        <dsp:cNvPr id="0" name=""/>
        <dsp:cNvSpPr/>
      </dsp:nvSpPr>
      <dsp:spPr>
        <a:xfrm rot="16200000">
          <a:off x="4998786" y="1592380"/>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6BE0C0-2DDA-4CD9-AB74-4C0B8594BA11}">
      <dsp:nvSpPr>
        <dsp:cNvPr id="0" name=""/>
        <dsp:cNvSpPr/>
      </dsp:nvSpPr>
      <dsp:spPr>
        <a:xfrm>
          <a:off x="5221499" y="1946613"/>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Attributes</a:t>
          </a:r>
          <a:endParaRPr lang="en-US" sz="1200" kern="1200" dirty="0">
            <a:solidFill>
              <a:schemeClr val="bg1"/>
            </a:solidFill>
          </a:endParaRPr>
        </a:p>
      </dsp:txBody>
      <dsp:txXfrm>
        <a:off x="5244263" y="1969377"/>
        <a:ext cx="1249816" cy="731678"/>
      </dsp:txXfrm>
    </dsp:sp>
    <dsp:sp modelId="{24A68328-8CDE-467D-ADEE-3B8631535B99}">
      <dsp:nvSpPr>
        <dsp:cNvPr id="0" name=""/>
        <dsp:cNvSpPr/>
      </dsp:nvSpPr>
      <dsp:spPr>
        <a:xfrm rot="16200000">
          <a:off x="4998786" y="620872"/>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31596D-DE17-49BD-9F6D-240C6077B6A2}">
      <dsp:nvSpPr>
        <dsp:cNvPr id="0" name=""/>
        <dsp:cNvSpPr/>
      </dsp:nvSpPr>
      <dsp:spPr>
        <a:xfrm>
          <a:off x="5221499" y="975105"/>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Interfaces</a:t>
          </a:r>
          <a:endParaRPr lang="en-US" sz="1200" kern="1200" dirty="0">
            <a:solidFill>
              <a:schemeClr val="bg1"/>
            </a:solidFill>
          </a:endParaRPr>
        </a:p>
      </dsp:txBody>
      <dsp:txXfrm>
        <a:off x="5244263" y="997869"/>
        <a:ext cx="1249816" cy="731678"/>
      </dsp:txXfrm>
    </dsp:sp>
    <dsp:sp modelId="{25569D40-CE6F-4835-BCB7-E649B530B848}">
      <dsp:nvSpPr>
        <dsp:cNvPr id="0" name=""/>
        <dsp:cNvSpPr/>
      </dsp:nvSpPr>
      <dsp:spPr>
        <a:xfrm>
          <a:off x="5484540" y="135117"/>
          <a:ext cx="17188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0EBA61-2D3A-48C0-97FB-1F4EEE76FF3D}">
      <dsp:nvSpPr>
        <dsp:cNvPr id="0" name=""/>
        <dsp:cNvSpPr/>
      </dsp:nvSpPr>
      <dsp:spPr>
        <a:xfrm>
          <a:off x="5221499" y="3597"/>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Object expressions</a:t>
          </a:r>
          <a:endParaRPr lang="en-US" sz="1200" kern="1200" dirty="0">
            <a:solidFill>
              <a:schemeClr val="bg1"/>
            </a:solidFill>
          </a:endParaRPr>
        </a:p>
      </dsp:txBody>
      <dsp:txXfrm>
        <a:off x="5244263" y="26361"/>
        <a:ext cx="1249816" cy="731678"/>
      </dsp:txXfrm>
    </dsp:sp>
    <dsp:sp modelId="{00099002-9636-4764-9832-E18FE80A241C}">
      <dsp:nvSpPr>
        <dsp:cNvPr id="0" name=""/>
        <dsp:cNvSpPr/>
      </dsp:nvSpPr>
      <dsp:spPr>
        <a:xfrm rot="5400000">
          <a:off x="6721594" y="620872"/>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EB3AAD-7692-4926-977B-4C47919915C2}">
      <dsp:nvSpPr>
        <dsp:cNvPr id="0" name=""/>
        <dsp:cNvSpPr/>
      </dsp:nvSpPr>
      <dsp:spPr>
        <a:xfrm>
          <a:off x="6944307" y="3597"/>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Primary constructors</a:t>
          </a:r>
          <a:endParaRPr lang="en-US" sz="1200" kern="1200" dirty="0">
            <a:solidFill>
              <a:schemeClr val="bg1"/>
            </a:solidFill>
          </a:endParaRPr>
        </a:p>
      </dsp:txBody>
      <dsp:txXfrm>
        <a:off x="6967071" y="26361"/>
        <a:ext cx="1249816" cy="731678"/>
      </dsp:txXfrm>
    </dsp:sp>
    <dsp:sp modelId="{507233A9-3467-4393-881D-C5F22D33F769}">
      <dsp:nvSpPr>
        <dsp:cNvPr id="0" name=""/>
        <dsp:cNvSpPr/>
      </dsp:nvSpPr>
      <dsp:spPr>
        <a:xfrm rot="5400000">
          <a:off x="6721594" y="1592380"/>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646776-3DD3-4DEF-9019-D73CC4AC63A0}">
      <dsp:nvSpPr>
        <dsp:cNvPr id="0" name=""/>
        <dsp:cNvSpPr/>
      </dsp:nvSpPr>
      <dsp:spPr>
        <a:xfrm>
          <a:off x="6944307" y="975105"/>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Extension members</a:t>
          </a:r>
          <a:endParaRPr lang="en-US" sz="1200" kern="1200" dirty="0">
            <a:solidFill>
              <a:schemeClr val="bg1"/>
            </a:solidFill>
          </a:endParaRPr>
        </a:p>
      </dsp:txBody>
      <dsp:txXfrm>
        <a:off x="6967071" y="997869"/>
        <a:ext cx="1249816" cy="731678"/>
      </dsp:txXfrm>
    </dsp:sp>
    <dsp:sp modelId="{FC3B5C48-6A5C-43D3-A13A-19C9F5B1EE36}">
      <dsp:nvSpPr>
        <dsp:cNvPr id="0" name=""/>
        <dsp:cNvSpPr/>
      </dsp:nvSpPr>
      <dsp:spPr>
        <a:xfrm rot="5400000">
          <a:off x="6721594" y="2563888"/>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BF6D354-3CB1-4FA9-9175-2A8A55CF2E66}">
      <dsp:nvSpPr>
        <dsp:cNvPr id="0" name=""/>
        <dsp:cNvSpPr/>
      </dsp:nvSpPr>
      <dsp:spPr>
        <a:xfrm>
          <a:off x="6944307" y="1946613"/>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Generic constraints</a:t>
          </a:r>
          <a:endParaRPr lang="en-US" sz="1200" kern="1200" dirty="0">
            <a:solidFill>
              <a:schemeClr val="bg1"/>
            </a:solidFill>
          </a:endParaRPr>
        </a:p>
      </dsp:txBody>
      <dsp:txXfrm>
        <a:off x="6967071" y="1969377"/>
        <a:ext cx="1249816" cy="731678"/>
      </dsp:txXfrm>
    </dsp:sp>
    <dsp:sp modelId="{2659276A-53F7-447E-B83F-70A61498C8A5}">
      <dsp:nvSpPr>
        <dsp:cNvPr id="0" name=""/>
        <dsp:cNvSpPr/>
      </dsp:nvSpPr>
      <dsp:spPr>
        <a:xfrm rot="5400000">
          <a:off x="6721594" y="3535397"/>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3403AF-F770-43F1-85E9-4A8F3697AD84}">
      <dsp:nvSpPr>
        <dsp:cNvPr id="0" name=""/>
        <dsp:cNvSpPr/>
      </dsp:nvSpPr>
      <dsp:spPr>
        <a:xfrm>
          <a:off x="6944307" y="2918122"/>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Continuation passing</a:t>
          </a:r>
          <a:endParaRPr lang="en-US" sz="1200" kern="1200" dirty="0"/>
        </a:p>
      </dsp:txBody>
      <dsp:txXfrm>
        <a:off x="6967071" y="2940886"/>
        <a:ext cx="1249816" cy="731678"/>
      </dsp:txXfrm>
    </dsp:sp>
    <dsp:sp modelId="{F3879F3A-5E06-4032-92C0-2A4A1D9EF7D3}">
      <dsp:nvSpPr>
        <dsp:cNvPr id="0" name=""/>
        <dsp:cNvSpPr/>
      </dsp:nvSpPr>
      <dsp:spPr>
        <a:xfrm rot="5400000">
          <a:off x="6721594" y="4506905"/>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0B40CF-DCBD-4520-93A6-EB0D2FEA2DF7}">
      <dsp:nvSpPr>
        <dsp:cNvPr id="0" name=""/>
        <dsp:cNvSpPr/>
      </dsp:nvSpPr>
      <dsp:spPr>
        <a:xfrm>
          <a:off x="6944307" y="3889630"/>
          <a:ext cx="1295344" cy="777206"/>
        </a:xfrm>
        <a:prstGeom prst="roundRect">
          <a:avLst>
            <a:gd name="adj" fmla="val 10000"/>
          </a:avLst>
        </a:prstGeom>
        <a:solidFill>
          <a:schemeClr val="accent4"/>
        </a:solidFill>
        <a:ln w="28575" cap="flat" cmpd="sng" algn="in">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chemeClr val="bg1"/>
              </a:solidFill>
            </a:rPr>
            <a:t>Error handling</a:t>
          </a:r>
          <a:endParaRPr lang="en-US" sz="1200" kern="1200" dirty="0">
            <a:solidFill>
              <a:schemeClr val="bg1"/>
            </a:solidFill>
          </a:endParaRPr>
        </a:p>
      </dsp:txBody>
      <dsp:txXfrm>
        <a:off x="6967071" y="3912394"/>
        <a:ext cx="1249816" cy="731678"/>
      </dsp:txXfrm>
    </dsp:sp>
    <dsp:sp modelId="{43D6EADD-AE5E-4EDF-B108-DF7DEA427275}">
      <dsp:nvSpPr>
        <dsp:cNvPr id="0" name=""/>
        <dsp:cNvSpPr/>
      </dsp:nvSpPr>
      <dsp:spPr>
        <a:xfrm rot="5400000">
          <a:off x="6721594" y="5478413"/>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E5CC3C2-6D16-45F6-B5A4-AEB787DFC700}">
      <dsp:nvSpPr>
        <dsp:cNvPr id="0" name=""/>
        <dsp:cNvSpPr/>
      </dsp:nvSpPr>
      <dsp:spPr>
        <a:xfrm>
          <a:off x="6944307" y="4861138"/>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Choice workflows</a:t>
          </a:r>
          <a:endParaRPr lang="en-US" sz="1200" kern="1200" dirty="0"/>
        </a:p>
      </dsp:txBody>
      <dsp:txXfrm>
        <a:off x="6967071" y="4883902"/>
        <a:ext cx="1249816" cy="731678"/>
      </dsp:txXfrm>
    </dsp:sp>
    <dsp:sp modelId="{2D114551-5133-4DC9-8E8B-C1C6CF8BE12B}">
      <dsp:nvSpPr>
        <dsp:cNvPr id="0" name=""/>
        <dsp:cNvSpPr/>
      </dsp:nvSpPr>
      <dsp:spPr>
        <a:xfrm>
          <a:off x="7207348" y="5964168"/>
          <a:ext cx="17188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1AF4E-439A-4D5C-8C26-1FABCE033336}">
      <dsp:nvSpPr>
        <dsp:cNvPr id="0" name=""/>
        <dsp:cNvSpPr/>
      </dsp:nvSpPr>
      <dsp:spPr>
        <a:xfrm>
          <a:off x="6944307" y="5832647"/>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Active patterns</a:t>
          </a:r>
          <a:endParaRPr lang="en-US" sz="1200" kern="1200" dirty="0"/>
        </a:p>
      </dsp:txBody>
      <dsp:txXfrm>
        <a:off x="6967071" y="5855411"/>
        <a:ext cx="1249816" cy="731678"/>
      </dsp:txXfrm>
    </dsp:sp>
    <dsp:sp modelId="{BA4FE757-04FF-4EC4-B849-DA2AC47C07CC}">
      <dsp:nvSpPr>
        <dsp:cNvPr id="0" name=""/>
        <dsp:cNvSpPr/>
      </dsp:nvSpPr>
      <dsp:spPr>
        <a:xfrm rot="16200000">
          <a:off x="8444402" y="5478413"/>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B5C7DA4-A961-4FD1-94B5-133D79223E16}">
      <dsp:nvSpPr>
        <dsp:cNvPr id="0" name=""/>
        <dsp:cNvSpPr/>
      </dsp:nvSpPr>
      <dsp:spPr>
        <a:xfrm>
          <a:off x="8667115" y="5832647"/>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Arrays</a:t>
          </a:r>
          <a:endParaRPr lang="en-US" sz="1200" kern="1200" dirty="0"/>
        </a:p>
      </dsp:txBody>
      <dsp:txXfrm>
        <a:off x="8689879" y="5855411"/>
        <a:ext cx="1249816" cy="731678"/>
      </dsp:txXfrm>
    </dsp:sp>
    <dsp:sp modelId="{4D470C57-AC69-4FE4-AAD0-30447603A85F}">
      <dsp:nvSpPr>
        <dsp:cNvPr id="0" name=""/>
        <dsp:cNvSpPr/>
      </dsp:nvSpPr>
      <dsp:spPr>
        <a:xfrm rot="16200000">
          <a:off x="8444402" y="4506905"/>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76D63F9-7EA1-4E1A-A36F-07F0D2F374A9}">
      <dsp:nvSpPr>
        <dsp:cNvPr id="0" name=""/>
        <dsp:cNvSpPr/>
      </dsp:nvSpPr>
      <dsp:spPr>
        <a:xfrm>
          <a:off x="8667115" y="4861138"/>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Async</a:t>
          </a:r>
          <a:r>
            <a:rPr lang="en-US" sz="1200" kern="1200" dirty="0" smtClean="0"/>
            <a:t> workflows</a:t>
          </a:r>
          <a:endParaRPr lang="en-US" sz="1200" kern="1200" dirty="0"/>
        </a:p>
      </dsp:txBody>
      <dsp:txXfrm>
        <a:off x="8689879" y="4883902"/>
        <a:ext cx="1249816" cy="731678"/>
      </dsp:txXfrm>
    </dsp:sp>
    <dsp:sp modelId="{A261B9E0-FD24-4874-BBFD-A138A959489D}">
      <dsp:nvSpPr>
        <dsp:cNvPr id="0" name=""/>
        <dsp:cNvSpPr/>
      </dsp:nvSpPr>
      <dsp:spPr>
        <a:xfrm rot="16200000">
          <a:off x="8444402" y="3535397"/>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0CD8C3-05AB-44AC-8D33-EE4FCE643F31}">
      <dsp:nvSpPr>
        <dsp:cNvPr id="0" name=""/>
        <dsp:cNvSpPr/>
      </dsp:nvSpPr>
      <dsp:spPr>
        <a:xfrm>
          <a:off x="8667115" y="3889630"/>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Mailbox processors</a:t>
          </a:r>
          <a:endParaRPr lang="en-US" sz="1200" kern="1200" dirty="0"/>
        </a:p>
      </dsp:txBody>
      <dsp:txXfrm>
        <a:off x="8689879" y="3912394"/>
        <a:ext cx="1249816" cy="731678"/>
      </dsp:txXfrm>
    </dsp:sp>
    <dsp:sp modelId="{ED53C660-3531-438E-BFFD-C409CC4BB0AF}">
      <dsp:nvSpPr>
        <dsp:cNvPr id="0" name=""/>
        <dsp:cNvSpPr/>
      </dsp:nvSpPr>
      <dsp:spPr>
        <a:xfrm rot="16200000">
          <a:off x="8444402" y="2563888"/>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9D65B8-4D89-4920-B2A3-9081CBEBE2EF}">
      <dsp:nvSpPr>
        <dsp:cNvPr id="0" name=""/>
        <dsp:cNvSpPr/>
      </dsp:nvSpPr>
      <dsp:spPr>
        <a:xfrm>
          <a:off x="8667115" y="2918122"/>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Inheritance</a:t>
          </a:r>
          <a:endParaRPr lang="en-US" sz="1200" kern="1200" dirty="0">
            <a:solidFill>
              <a:srgbClr val="FF0000"/>
            </a:solidFill>
          </a:endParaRPr>
        </a:p>
      </dsp:txBody>
      <dsp:txXfrm>
        <a:off x="8689879" y="2940886"/>
        <a:ext cx="1249816" cy="731678"/>
      </dsp:txXfrm>
    </dsp:sp>
    <dsp:sp modelId="{B1D7CACE-EA63-47A9-877D-6D0AFD66272A}">
      <dsp:nvSpPr>
        <dsp:cNvPr id="0" name=""/>
        <dsp:cNvSpPr/>
      </dsp:nvSpPr>
      <dsp:spPr>
        <a:xfrm rot="16200000">
          <a:off x="8444402" y="1592380"/>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CCE5FB-C0F8-4CCA-88E1-D2ED629DD7FC}">
      <dsp:nvSpPr>
        <dsp:cNvPr id="0" name=""/>
        <dsp:cNvSpPr/>
      </dsp:nvSpPr>
      <dsp:spPr>
        <a:xfrm>
          <a:off x="8667115" y="1946613"/>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Custom operators</a:t>
          </a:r>
          <a:endParaRPr lang="en-US" sz="1200" kern="1200" dirty="0">
            <a:solidFill>
              <a:srgbClr val="FF0000"/>
            </a:solidFill>
          </a:endParaRPr>
        </a:p>
      </dsp:txBody>
      <dsp:txXfrm>
        <a:off x="8689879" y="1969377"/>
        <a:ext cx="1249816" cy="731678"/>
      </dsp:txXfrm>
    </dsp:sp>
    <dsp:sp modelId="{BDBB3AF0-66D3-426A-87CC-18D487709F3E}">
      <dsp:nvSpPr>
        <dsp:cNvPr id="0" name=""/>
        <dsp:cNvSpPr/>
      </dsp:nvSpPr>
      <dsp:spPr>
        <a:xfrm rot="16200000">
          <a:off x="8444402" y="620872"/>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473AD4-F5A2-4B0B-81DA-682B1D169443}">
      <dsp:nvSpPr>
        <dsp:cNvPr id="0" name=""/>
        <dsp:cNvSpPr/>
      </dsp:nvSpPr>
      <dsp:spPr>
        <a:xfrm>
          <a:off x="8667115" y="975105"/>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Computation expressions</a:t>
          </a:r>
          <a:endParaRPr lang="en-US" sz="1200" kern="1200" dirty="0"/>
        </a:p>
      </dsp:txBody>
      <dsp:txXfrm>
        <a:off x="8689879" y="997869"/>
        <a:ext cx="1249816" cy="731678"/>
      </dsp:txXfrm>
    </dsp:sp>
    <dsp:sp modelId="{A07E8129-804E-4090-B673-F6B04C0FEB27}">
      <dsp:nvSpPr>
        <dsp:cNvPr id="0" name=""/>
        <dsp:cNvSpPr/>
      </dsp:nvSpPr>
      <dsp:spPr>
        <a:xfrm>
          <a:off x="8930157" y="135117"/>
          <a:ext cx="17188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0E3DB8-ECA3-4C95-8C79-FED6C3B7E932}">
      <dsp:nvSpPr>
        <dsp:cNvPr id="0" name=""/>
        <dsp:cNvSpPr/>
      </dsp:nvSpPr>
      <dsp:spPr>
        <a:xfrm>
          <a:off x="8667115" y="3597"/>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Quotations</a:t>
          </a:r>
          <a:endParaRPr lang="en-US" sz="1200" kern="1200" dirty="0"/>
        </a:p>
      </dsp:txBody>
      <dsp:txXfrm>
        <a:off x="8689879" y="26361"/>
        <a:ext cx="1249816" cy="731678"/>
      </dsp:txXfrm>
    </dsp:sp>
    <dsp:sp modelId="{4F5659B1-B862-486F-9B74-B1B97F609940}">
      <dsp:nvSpPr>
        <dsp:cNvPr id="0" name=""/>
        <dsp:cNvSpPr/>
      </dsp:nvSpPr>
      <dsp:spPr>
        <a:xfrm rot="5400000">
          <a:off x="10167211" y="620872"/>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2F13CA-B9D0-4A30-B772-FD929A2E175E}">
      <dsp:nvSpPr>
        <dsp:cNvPr id="0" name=""/>
        <dsp:cNvSpPr/>
      </dsp:nvSpPr>
      <dsp:spPr>
        <a:xfrm>
          <a:off x="10389923" y="3597"/>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Platform invoke</a:t>
          </a:r>
          <a:endParaRPr lang="en-US" sz="1200" kern="1200" dirty="0">
            <a:solidFill>
              <a:srgbClr val="FF0000"/>
            </a:solidFill>
          </a:endParaRPr>
        </a:p>
      </dsp:txBody>
      <dsp:txXfrm>
        <a:off x="10412687" y="26361"/>
        <a:ext cx="1249816" cy="731678"/>
      </dsp:txXfrm>
    </dsp:sp>
    <dsp:sp modelId="{D3CFF62A-EB3A-4163-B20B-FF2EC823F59E}">
      <dsp:nvSpPr>
        <dsp:cNvPr id="0" name=""/>
        <dsp:cNvSpPr/>
      </dsp:nvSpPr>
      <dsp:spPr>
        <a:xfrm rot="5400000">
          <a:off x="10167211" y="1592380"/>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CF1AE3-7AD8-41EE-8E6D-7FF39CDF7A31}">
      <dsp:nvSpPr>
        <dsp:cNvPr id="0" name=""/>
        <dsp:cNvSpPr/>
      </dsp:nvSpPr>
      <dsp:spPr>
        <a:xfrm>
          <a:off x="10389923" y="975105"/>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Custom numeric literals</a:t>
          </a:r>
          <a:endParaRPr lang="en-US" sz="1200" kern="1200" dirty="0">
            <a:solidFill>
              <a:srgbClr val="FF0000"/>
            </a:solidFill>
          </a:endParaRPr>
        </a:p>
      </dsp:txBody>
      <dsp:txXfrm>
        <a:off x="10412687" y="997869"/>
        <a:ext cx="1249816" cy="731678"/>
      </dsp:txXfrm>
    </dsp:sp>
    <dsp:sp modelId="{8A87C1C1-BC94-49DF-89D2-E1F5CD7C5D6D}">
      <dsp:nvSpPr>
        <dsp:cNvPr id="0" name=""/>
        <dsp:cNvSpPr/>
      </dsp:nvSpPr>
      <dsp:spPr>
        <a:xfrm rot="5400000">
          <a:off x="10167211" y="2563888"/>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4394D2-282E-4DAC-BAEC-85BA7E1E29C2}">
      <dsp:nvSpPr>
        <dsp:cNvPr id="0" name=""/>
        <dsp:cNvSpPr/>
      </dsp:nvSpPr>
      <dsp:spPr>
        <a:xfrm>
          <a:off x="10389923" y="1946613"/>
          <a:ext cx="1295344" cy="777206"/>
        </a:xfrm>
        <a:prstGeom prst="roundRect">
          <a:avLst>
            <a:gd name="adj" fmla="val 10000"/>
          </a:avLst>
        </a:prstGeom>
        <a:solidFill>
          <a:schemeClr val="accent1">
            <a:hueOff val="0"/>
            <a:satOff val="0"/>
            <a:lumOff val="0"/>
            <a:alphaOff val="0"/>
          </a:schemeClr>
        </a:solidFill>
        <a:ln w="19050"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err="1" smtClean="0"/>
            <a:t>Inlining</a:t>
          </a:r>
          <a:endParaRPr lang="en-US" sz="1200" kern="1200" dirty="0"/>
        </a:p>
      </dsp:txBody>
      <dsp:txXfrm>
        <a:off x="10412687" y="1969377"/>
        <a:ext cx="1249816" cy="731678"/>
      </dsp:txXfrm>
    </dsp:sp>
    <dsp:sp modelId="{ADA7B817-D172-401C-AF19-660FCB1EC7F2}">
      <dsp:nvSpPr>
        <dsp:cNvPr id="0" name=""/>
        <dsp:cNvSpPr/>
      </dsp:nvSpPr>
      <dsp:spPr>
        <a:xfrm rot="5400000">
          <a:off x="10167211" y="3535397"/>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7EC687-F7F5-4486-9936-585048367D84}">
      <dsp:nvSpPr>
        <dsp:cNvPr id="0" name=""/>
        <dsp:cNvSpPr/>
      </dsp:nvSpPr>
      <dsp:spPr>
        <a:xfrm>
          <a:off x="10389923" y="2918122"/>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Member constraints</a:t>
          </a:r>
          <a:endParaRPr lang="en-US" sz="1200" kern="1200" dirty="0">
            <a:solidFill>
              <a:srgbClr val="FF0000"/>
            </a:solidFill>
          </a:endParaRPr>
        </a:p>
      </dsp:txBody>
      <dsp:txXfrm>
        <a:off x="10412687" y="2940886"/>
        <a:ext cx="1249816" cy="731678"/>
      </dsp:txXfrm>
    </dsp:sp>
    <dsp:sp modelId="{144228D9-9935-4043-B7DC-A48692F78366}">
      <dsp:nvSpPr>
        <dsp:cNvPr id="0" name=""/>
        <dsp:cNvSpPr/>
      </dsp:nvSpPr>
      <dsp:spPr>
        <a:xfrm rot="5400000">
          <a:off x="10167211" y="4506905"/>
          <a:ext cx="967535" cy="1165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6FF0A7-B61C-476D-AF8C-3D22194550B5}">
      <dsp:nvSpPr>
        <dsp:cNvPr id="0" name=""/>
        <dsp:cNvSpPr/>
      </dsp:nvSpPr>
      <dsp:spPr>
        <a:xfrm>
          <a:off x="10389923" y="3889630"/>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Compiler service</a:t>
          </a:r>
          <a:endParaRPr lang="en-US" sz="1200" kern="1200" dirty="0">
            <a:solidFill>
              <a:srgbClr val="FF0000"/>
            </a:solidFill>
          </a:endParaRPr>
        </a:p>
      </dsp:txBody>
      <dsp:txXfrm>
        <a:off x="10412687" y="3912394"/>
        <a:ext cx="1249816" cy="731678"/>
      </dsp:txXfrm>
    </dsp:sp>
    <dsp:sp modelId="{EC3ED601-60C8-45A7-A34D-C5E2F0974608}">
      <dsp:nvSpPr>
        <dsp:cNvPr id="0" name=""/>
        <dsp:cNvSpPr/>
      </dsp:nvSpPr>
      <dsp:spPr>
        <a:xfrm>
          <a:off x="10389923" y="4861138"/>
          <a:ext cx="1295344" cy="777206"/>
        </a:xfrm>
        <a:prstGeom prst="roundRect">
          <a:avLst>
            <a:gd name="adj" fmla="val 10000"/>
          </a:avLst>
        </a:prstGeom>
        <a:solidFill>
          <a:schemeClr val="bg1">
            <a:lumMod val="95000"/>
          </a:schemeClr>
        </a:solidFill>
        <a:ln w="38100" cap="flat" cmpd="sng" algn="in">
          <a:solidFill>
            <a:srgbClr val="FF0000"/>
          </a:solidFill>
          <a:prstDash val="sysDot"/>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smtClean="0">
              <a:solidFill>
                <a:srgbClr val="FF0000"/>
              </a:solidFill>
            </a:rPr>
            <a:t>Authoring type providers</a:t>
          </a:r>
          <a:endParaRPr lang="en-US" sz="1200" kern="1200" dirty="0">
            <a:solidFill>
              <a:srgbClr val="FF0000"/>
            </a:solidFill>
          </a:endParaRPr>
        </a:p>
      </dsp:txBody>
      <dsp:txXfrm>
        <a:off x="10412687" y="4883902"/>
        <a:ext cx="1249816" cy="731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3D9D82-C18C-4E6C-BD78-CAC18A510840}">
      <dsp:nvSpPr>
        <dsp:cNvPr id="0" name=""/>
        <dsp:cNvSpPr/>
      </dsp:nvSpPr>
      <dsp:spPr>
        <a:xfrm>
          <a:off x="546865" y="0"/>
          <a:ext cx="6197806" cy="2881174"/>
        </a:xfrm>
        <a:prstGeom prst="rightArrow">
          <a:avLst/>
        </a:prstGeom>
        <a:gradFill rotWithShape="0">
          <a:gsLst>
            <a:gs pos="0">
              <a:schemeClr val="accent2">
                <a:tint val="40000"/>
                <a:hueOff val="0"/>
                <a:satOff val="0"/>
                <a:lumOff val="0"/>
                <a:alphaOff val="0"/>
                <a:tint val="94000"/>
                <a:satMod val="103000"/>
                <a:lumMod val="102000"/>
              </a:schemeClr>
            </a:gs>
            <a:gs pos="50000">
              <a:schemeClr val="accent2">
                <a:tint val="40000"/>
                <a:hueOff val="0"/>
                <a:satOff val="0"/>
                <a:lumOff val="0"/>
                <a:alphaOff val="0"/>
                <a:shade val="100000"/>
                <a:satMod val="110000"/>
                <a:lumMod val="100000"/>
              </a:schemeClr>
            </a:gs>
            <a:gs pos="100000">
              <a:schemeClr val="accent2">
                <a:tint val="40000"/>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5606B05-A0C0-4C29-8E8B-C69EB0594E2A}">
      <dsp:nvSpPr>
        <dsp:cNvPr id="0" name=""/>
        <dsp:cNvSpPr/>
      </dsp:nvSpPr>
      <dsp:spPr>
        <a:xfrm>
          <a:off x="197624" y="859615"/>
          <a:ext cx="1586496" cy="1152469"/>
        </a:xfrm>
        <a:prstGeom prst="round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latin typeface="Museo 700"/>
              <a:cs typeface="Museo 700"/>
            </a:rPr>
            <a:t>Set up connection</a:t>
          </a:r>
          <a:endParaRPr lang="en-US" sz="1900" b="1" kern="1200" dirty="0">
            <a:latin typeface="Museo 700"/>
            <a:cs typeface="Museo 700"/>
          </a:endParaRPr>
        </a:p>
      </dsp:txBody>
      <dsp:txXfrm>
        <a:off x="253883" y="915874"/>
        <a:ext cx="1473978" cy="1039951"/>
      </dsp:txXfrm>
    </dsp:sp>
    <dsp:sp modelId="{64B1E964-3DC6-4415-9A5E-A83325ACA918}">
      <dsp:nvSpPr>
        <dsp:cNvPr id="0" name=""/>
        <dsp:cNvSpPr/>
      </dsp:nvSpPr>
      <dsp:spPr>
        <a:xfrm>
          <a:off x="1978389" y="859615"/>
          <a:ext cx="1110668" cy="1152469"/>
        </a:xfrm>
        <a:prstGeom prst="round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useo 700"/>
              <a:cs typeface="Museo 700"/>
            </a:rPr>
            <a:t>Obtain data</a:t>
          </a:r>
          <a:endParaRPr lang="en-US" sz="2000" b="1" kern="1200" dirty="0">
            <a:latin typeface="Museo 700"/>
            <a:cs typeface="Museo 700"/>
          </a:endParaRPr>
        </a:p>
      </dsp:txBody>
      <dsp:txXfrm>
        <a:off x="2032607" y="913833"/>
        <a:ext cx="1002232" cy="1044033"/>
      </dsp:txXfrm>
    </dsp:sp>
    <dsp:sp modelId="{CD60A385-9B88-44DC-960E-2CDB3996E30E}">
      <dsp:nvSpPr>
        <dsp:cNvPr id="0" name=""/>
        <dsp:cNvSpPr/>
      </dsp:nvSpPr>
      <dsp:spPr>
        <a:xfrm>
          <a:off x="3283326" y="862669"/>
          <a:ext cx="1897695" cy="1152469"/>
        </a:xfrm>
        <a:prstGeom prst="round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US" sz="1900" b="1" kern="1200" dirty="0" smtClean="0">
              <a:latin typeface="Museo 700"/>
              <a:cs typeface="Museo 700"/>
            </a:rPr>
            <a:t>Create infrastructure</a:t>
          </a:r>
          <a:endParaRPr lang="en-US" sz="1900" b="1" kern="1200" dirty="0">
            <a:latin typeface="Museo 700"/>
            <a:cs typeface="Museo 700"/>
          </a:endParaRPr>
        </a:p>
      </dsp:txBody>
      <dsp:txXfrm>
        <a:off x="3339585" y="918928"/>
        <a:ext cx="1785177" cy="1039951"/>
      </dsp:txXfrm>
    </dsp:sp>
    <dsp:sp modelId="{A0DBA043-27DC-495C-B1C4-80BB13CF934D}">
      <dsp:nvSpPr>
        <dsp:cNvPr id="0" name=""/>
        <dsp:cNvSpPr/>
      </dsp:nvSpPr>
      <dsp:spPr>
        <a:xfrm>
          <a:off x="5375293" y="862669"/>
          <a:ext cx="1534284" cy="1152469"/>
        </a:xfrm>
        <a:prstGeom prst="round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dirty="0" smtClean="0">
              <a:latin typeface="Museo 700"/>
              <a:cs typeface="Museo 700"/>
            </a:rPr>
            <a:t>Actually consume data</a:t>
          </a:r>
          <a:endParaRPr lang="en-US" sz="2000" b="1" kern="1200" dirty="0">
            <a:latin typeface="Museo 700"/>
            <a:cs typeface="Museo 700"/>
          </a:endParaRPr>
        </a:p>
      </dsp:txBody>
      <dsp:txXfrm>
        <a:off x="5431552" y="918928"/>
        <a:ext cx="1421766" cy="10399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5BF6A-844D-B04E-9352-0FEDA8B3AD39}">
      <dsp:nvSpPr>
        <dsp:cNvPr id="0" name=""/>
        <dsp:cNvSpPr/>
      </dsp:nvSpPr>
      <dsp:spPr>
        <a:xfrm>
          <a:off x="824" y="122247"/>
          <a:ext cx="1930103" cy="965051"/>
        </a:xfrm>
        <a:prstGeom prst="roundRect">
          <a:avLst>
            <a:gd name="adj" fmla="val 10000"/>
          </a:avLst>
        </a:prstGeom>
        <a:solidFill>
          <a:schemeClr val="accent4">
            <a:hueOff val="0"/>
            <a:satOff val="0"/>
            <a:lumOff val="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t" anchorCtr="0">
          <a:noAutofit/>
        </a:bodyPr>
        <a:lstStyle/>
        <a:p>
          <a:pPr lvl="0" algn="l" defTabSz="889000" rtl="0">
            <a:lnSpc>
              <a:spcPct val="90000"/>
            </a:lnSpc>
            <a:spcBef>
              <a:spcPct val="0"/>
            </a:spcBef>
            <a:spcAft>
              <a:spcPct val="35000"/>
            </a:spcAft>
          </a:pPr>
          <a:r>
            <a:rPr lang="en-US" sz="2000" b="1" kern="1200" dirty="0" smtClean="0">
              <a:latin typeface="Graphik Regular"/>
              <a:cs typeface="Graphik Regular"/>
            </a:rPr>
            <a:t>More natural with REPL</a:t>
          </a:r>
          <a:endParaRPr lang="en-US" sz="2000" b="1" kern="1200" dirty="0">
            <a:latin typeface="Graphik Regular"/>
            <a:cs typeface="Graphik Regular"/>
          </a:endParaRPr>
        </a:p>
      </dsp:txBody>
      <dsp:txXfrm>
        <a:off x="29089" y="150512"/>
        <a:ext cx="1873573" cy="908521"/>
      </dsp:txXfrm>
    </dsp:sp>
    <dsp:sp modelId="{D176BE70-0D72-844A-85AE-9F53BFAD01AD}">
      <dsp:nvSpPr>
        <dsp:cNvPr id="0" name=""/>
        <dsp:cNvSpPr/>
      </dsp:nvSpPr>
      <dsp:spPr>
        <a:xfrm>
          <a:off x="2413453" y="122247"/>
          <a:ext cx="1930103" cy="965051"/>
        </a:xfrm>
        <a:prstGeom prst="roundRect">
          <a:avLst>
            <a:gd name="adj" fmla="val 10000"/>
          </a:avLst>
        </a:prstGeom>
        <a:solidFill>
          <a:schemeClr val="accent4">
            <a:hueOff val="-1200003"/>
            <a:satOff val="0"/>
            <a:lumOff val="1000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rtl="0">
            <a:lnSpc>
              <a:spcPct val="90000"/>
            </a:lnSpc>
            <a:spcBef>
              <a:spcPct val="0"/>
            </a:spcBef>
            <a:spcAft>
              <a:spcPct val="35000"/>
            </a:spcAft>
          </a:pPr>
          <a:r>
            <a:rPr lang="en-US" sz="2000" b="1" kern="1200" dirty="0" smtClean="0">
              <a:latin typeface="Graphik Regular"/>
              <a:cs typeface="Graphik Regular"/>
            </a:rPr>
            <a:t>No code generation</a:t>
          </a:r>
          <a:endParaRPr lang="en-US" sz="2000" b="1" kern="1200" dirty="0">
            <a:latin typeface="Graphik Regular"/>
            <a:cs typeface="Graphik Regular"/>
          </a:endParaRPr>
        </a:p>
      </dsp:txBody>
      <dsp:txXfrm>
        <a:off x="2441718" y="150512"/>
        <a:ext cx="1873573" cy="908521"/>
      </dsp:txXfrm>
    </dsp:sp>
    <dsp:sp modelId="{FCDE9CBE-780E-8846-8C8E-9F10F6C9DC52}">
      <dsp:nvSpPr>
        <dsp:cNvPr id="0" name=""/>
        <dsp:cNvSpPr/>
      </dsp:nvSpPr>
      <dsp:spPr>
        <a:xfrm>
          <a:off x="2606464" y="1087299"/>
          <a:ext cx="193010" cy="723788"/>
        </a:xfrm>
        <a:custGeom>
          <a:avLst/>
          <a:gdLst/>
          <a:ahLst/>
          <a:cxnLst/>
          <a:rect l="0" t="0" r="0" b="0"/>
          <a:pathLst>
            <a:path>
              <a:moveTo>
                <a:pt x="0" y="0"/>
              </a:moveTo>
              <a:lnTo>
                <a:pt x="0" y="723788"/>
              </a:lnTo>
              <a:lnTo>
                <a:pt x="193010" y="723788"/>
              </a:lnTo>
            </a:path>
          </a:pathLst>
        </a:custGeom>
        <a:noFill/>
        <a:ln w="34925" cap="flat" cmpd="sng" algn="in">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224A23-E350-7A47-BCC6-2B509DCEF1A8}">
      <dsp:nvSpPr>
        <dsp:cNvPr id="0" name=""/>
        <dsp:cNvSpPr/>
      </dsp:nvSpPr>
      <dsp:spPr>
        <a:xfrm>
          <a:off x="2799474" y="1328562"/>
          <a:ext cx="1544082" cy="965051"/>
        </a:xfrm>
        <a:prstGeom prst="roundRect">
          <a:avLst>
            <a:gd name="adj" fmla="val 10000"/>
          </a:avLst>
        </a:prstGeom>
        <a:solidFill>
          <a:schemeClr val="lt1">
            <a:alpha val="90000"/>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latin typeface="Graphik Regular"/>
              <a:cs typeface="Graphik Regular"/>
            </a:rPr>
            <a:t>Always in sync with the source</a:t>
          </a:r>
          <a:endParaRPr lang="en-US" sz="1800" kern="1200" dirty="0">
            <a:latin typeface="Graphik Regular"/>
            <a:cs typeface="Graphik Regular"/>
          </a:endParaRPr>
        </a:p>
      </dsp:txBody>
      <dsp:txXfrm>
        <a:off x="2827739" y="1356827"/>
        <a:ext cx="1487552" cy="908521"/>
      </dsp:txXfrm>
    </dsp:sp>
    <dsp:sp modelId="{D303A1C0-CAA0-3A47-8A22-C90840526284}">
      <dsp:nvSpPr>
        <dsp:cNvPr id="0" name=""/>
        <dsp:cNvSpPr/>
      </dsp:nvSpPr>
      <dsp:spPr>
        <a:xfrm>
          <a:off x="2606464" y="1087299"/>
          <a:ext cx="193010" cy="1930103"/>
        </a:xfrm>
        <a:custGeom>
          <a:avLst/>
          <a:gdLst/>
          <a:ahLst/>
          <a:cxnLst/>
          <a:rect l="0" t="0" r="0" b="0"/>
          <a:pathLst>
            <a:path>
              <a:moveTo>
                <a:pt x="0" y="0"/>
              </a:moveTo>
              <a:lnTo>
                <a:pt x="0" y="1930103"/>
              </a:lnTo>
              <a:lnTo>
                <a:pt x="193010" y="1930103"/>
              </a:lnTo>
            </a:path>
          </a:pathLst>
        </a:custGeom>
        <a:noFill/>
        <a:ln w="34925" cap="flat" cmpd="sng" algn="in">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1895B0-05CA-3C47-9216-410E39E09EA5}">
      <dsp:nvSpPr>
        <dsp:cNvPr id="0" name=""/>
        <dsp:cNvSpPr/>
      </dsp:nvSpPr>
      <dsp:spPr>
        <a:xfrm>
          <a:off x="2799474" y="2534876"/>
          <a:ext cx="1544082" cy="965051"/>
        </a:xfrm>
        <a:prstGeom prst="roundRect">
          <a:avLst>
            <a:gd name="adj" fmla="val 10000"/>
          </a:avLst>
        </a:prstGeom>
        <a:solidFill>
          <a:schemeClr val="lt1">
            <a:alpha val="90000"/>
            <a:hueOff val="0"/>
            <a:satOff val="0"/>
            <a:lumOff val="0"/>
            <a:alphaOff val="0"/>
          </a:schemeClr>
        </a:solidFill>
        <a:ln w="34925" cap="flat" cmpd="sng" algn="in">
          <a:solidFill>
            <a:schemeClr val="accent4">
              <a:hueOff val="-1200003"/>
              <a:satOff val="0"/>
              <a:lumOff val="1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latin typeface="Graphik Regular"/>
              <a:cs typeface="Graphik Regular"/>
            </a:rPr>
            <a:t>No extra bloated code</a:t>
          </a:r>
          <a:endParaRPr lang="en-US" sz="1800" kern="1200" dirty="0">
            <a:latin typeface="Graphik Regular"/>
            <a:cs typeface="Graphik Regular"/>
          </a:endParaRPr>
        </a:p>
      </dsp:txBody>
      <dsp:txXfrm>
        <a:off x="2827739" y="2563141"/>
        <a:ext cx="1487552" cy="908521"/>
      </dsp:txXfrm>
    </dsp:sp>
    <dsp:sp modelId="{A2D49A1D-9C4E-AB4D-874A-10CA65EA532D}">
      <dsp:nvSpPr>
        <dsp:cNvPr id="0" name=""/>
        <dsp:cNvSpPr/>
      </dsp:nvSpPr>
      <dsp:spPr>
        <a:xfrm>
          <a:off x="2606464" y="1087299"/>
          <a:ext cx="193010" cy="3136417"/>
        </a:xfrm>
        <a:custGeom>
          <a:avLst/>
          <a:gdLst/>
          <a:ahLst/>
          <a:cxnLst/>
          <a:rect l="0" t="0" r="0" b="0"/>
          <a:pathLst>
            <a:path>
              <a:moveTo>
                <a:pt x="0" y="0"/>
              </a:moveTo>
              <a:lnTo>
                <a:pt x="0" y="3136417"/>
              </a:lnTo>
              <a:lnTo>
                <a:pt x="193010" y="3136417"/>
              </a:lnTo>
            </a:path>
          </a:pathLst>
        </a:custGeom>
        <a:noFill/>
        <a:ln w="34925" cap="flat" cmpd="sng" algn="in">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3FB72A-5D70-FA46-BBC4-04AD3A666DC7}">
      <dsp:nvSpPr>
        <dsp:cNvPr id="0" name=""/>
        <dsp:cNvSpPr/>
      </dsp:nvSpPr>
      <dsp:spPr>
        <a:xfrm>
          <a:off x="2799474" y="3741191"/>
          <a:ext cx="1544082" cy="965051"/>
        </a:xfrm>
        <a:prstGeom prst="roundRect">
          <a:avLst>
            <a:gd name="adj" fmla="val 10000"/>
          </a:avLst>
        </a:prstGeom>
        <a:solidFill>
          <a:schemeClr val="lt1">
            <a:alpha val="90000"/>
            <a:hueOff val="0"/>
            <a:satOff val="0"/>
            <a:lumOff val="0"/>
            <a:alphaOff val="0"/>
          </a:schemeClr>
        </a:solidFill>
        <a:ln w="34925" cap="flat" cmpd="sng" algn="in">
          <a:solidFill>
            <a:schemeClr val="accent4">
              <a:hueOff val="-2400005"/>
              <a:satOff val="0"/>
              <a:lumOff val="2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latin typeface="Graphik Regular"/>
              <a:cs typeface="Graphik Regular"/>
            </a:rPr>
            <a:t>Scalable to millions of types (e.g. – world bank)</a:t>
          </a:r>
          <a:endParaRPr lang="en-US" sz="1800" kern="1200" dirty="0">
            <a:latin typeface="Graphik Regular"/>
            <a:cs typeface="Graphik Regular"/>
          </a:endParaRPr>
        </a:p>
      </dsp:txBody>
      <dsp:txXfrm>
        <a:off x="2827739" y="3769456"/>
        <a:ext cx="1487552" cy="908521"/>
      </dsp:txXfrm>
    </dsp:sp>
    <dsp:sp modelId="{5FD50448-1EEB-6941-916C-64A60EC13460}">
      <dsp:nvSpPr>
        <dsp:cNvPr id="0" name=""/>
        <dsp:cNvSpPr/>
      </dsp:nvSpPr>
      <dsp:spPr>
        <a:xfrm>
          <a:off x="4826082" y="122247"/>
          <a:ext cx="1930103" cy="965051"/>
        </a:xfrm>
        <a:prstGeom prst="roundRect">
          <a:avLst>
            <a:gd name="adj" fmla="val 10000"/>
          </a:avLst>
        </a:prstGeom>
        <a:solidFill>
          <a:schemeClr val="accent4">
            <a:hueOff val="-2400005"/>
            <a:satOff val="0"/>
            <a:lumOff val="20000"/>
            <a:alphaOff val="0"/>
          </a:schemeClr>
        </a:solidFill>
        <a:ln w="1905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t" anchorCtr="0">
          <a:noAutofit/>
        </a:bodyPr>
        <a:lstStyle/>
        <a:p>
          <a:pPr lvl="0" algn="l" defTabSz="889000" rtl="0">
            <a:lnSpc>
              <a:spcPct val="90000"/>
            </a:lnSpc>
            <a:spcBef>
              <a:spcPct val="0"/>
            </a:spcBef>
            <a:spcAft>
              <a:spcPct val="35000"/>
            </a:spcAft>
          </a:pPr>
          <a:r>
            <a:rPr lang="en-US" sz="2000" b="1" kern="1200" dirty="0" smtClean="0">
              <a:latin typeface="Graphik Regular"/>
              <a:cs typeface="Graphik Regular"/>
            </a:rPr>
            <a:t>Intellisense, tooltips, &amp; other tooling available</a:t>
          </a:r>
          <a:endParaRPr lang="en-US" sz="2000" b="1" kern="1200" dirty="0">
            <a:latin typeface="Graphik Regular"/>
            <a:cs typeface="Graphik Regular"/>
          </a:endParaRPr>
        </a:p>
      </dsp:txBody>
      <dsp:txXfrm>
        <a:off x="4854347" y="150512"/>
        <a:ext cx="1873573" cy="90852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489A5-C7EA-FE4B-93AC-4BCC60D931BD}" type="datetimeFigureOut">
              <a:rPr lang="en-US" smtClean="0"/>
              <a:t>10/1/15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1E436C-F060-EC47-8E3E-78E811CF2435}" type="slidenum">
              <a:rPr lang="en-US" smtClean="0"/>
              <a:t>‹#›</a:t>
            </a:fld>
            <a:endParaRPr lang="en-US"/>
          </a:p>
        </p:txBody>
      </p:sp>
    </p:spTree>
    <p:extLst>
      <p:ext uri="{BB962C8B-B14F-4D97-AF65-F5344CB8AC3E}">
        <p14:creationId xmlns:p14="http://schemas.microsoft.com/office/powerpoint/2010/main" val="1681214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4</a:t>
            </a:fld>
            <a:endParaRPr lang="en-US"/>
          </a:p>
        </p:txBody>
      </p:sp>
    </p:spTree>
    <p:extLst>
      <p:ext uri="{BB962C8B-B14F-4D97-AF65-F5344CB8AC3E}">
        <p14:creationId xmlns:p14="http://schemas.microsoft.com/office/powerpoint/2010/main" val="33912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err="1" smtClean="0">
                <a:solidFill>
                  <a:schemeClr val="tx1"/>
                </a:solidFill>
                <a:latin typeface="+mn-lt"/>
                <a:ea typeface="+mn-ea"/>
                <a:cs typeface="+mn-cs"/>
              </a:rPr>
              <a:t>NullReferenceException</a:t>
            </a:r>
            <a:r>
              <a:rPr lang="en-US" sz="1200" u="none" kern="1200" baseline="0" dirty="0" smtClean="0">
                <a:solidFill>
                  <a:schemeClr val="tx1"/>
                </a:solidFill>
                <a:latin typeface="+mn-lt"/>
                <a:ea typeface="+mn-ea"/>
                <a:cs typeface="+mn-cs"/>
              </a:rPr>
              <a:t> can be obviated because of option types. </a:t>
            </a:r>
          </a:p>
          <a:p>
            <a:r>
              <a:rPr lang="en-US" sz="1200" u="none" kern="1200" baseline="0" dirty="0" smtClean="0">
                <a:solidFill>
                  <a:schemeClr val="tx1"/>
                </a:solidFill>
                <a:latin typeface="+mn-lt"/>
                <a:ea typeface="+mn-ea"/>
                <a:cs typeface="+mn-cs"/>
              </a:rPr>
              <a:t>Similar to </a:t>
            </a:r>
            <a:r>
              <a:rPr lang="en-US" sz="1200" u="none" kern="1200" baseline="0" dirty="0" err="1" smtClean="0">
                <a:solidFill>
                  <a:schemeClr val="tx1"/>
                </a:solidFill>
                <a:latin typeface="+mn-lt"/>
                <a:ea typeface="+mn-ea"/>
                <a:cs typeface="+mn-cs"/>
              </a:rPr>
              <a:t>nullable</a:t>
            </a:r>
            <a:r>
              <a:rPr lang="en-US" sz="1200" u="none" kern="1200" baseline="0" dirty="0" smtClean="0">
                <a:solidFill>
                  <a:schemeClr val="tx1"/>
                </a:solidFill>
                <a:latin typeface="+mn-lt"/>
                <a:ea typeface="+mn-ea"/>
                <a:cs typeface="+mn-cs"/>
              </a:rPr>
              <a:t>&lt;</a:t>
            </a:r>
            <a:r>
              <a:rPr lang="en-US" sz="1200" u="none" kern="1200" baseline="0" dirty="0" err="1" smtClean="0">
                <a:solidFill>
                  <a:schemeClr val="tx1"/>
                </a:solidFill>
                <a:latin typeface="+mn-lt"/>
                <a:ea typeface="+mn-ea"/>
                <a:cs typeface="+mn-cs"/>
              </a:rPr>
              <a:t>int</a:t>
            </a:r>
            <a:r>
              <a:rPr lang="en-US" sz="1200" u="none" kern="1200" baseline="0" dirty="0" smtClean="0">
                <a:solidFill>
                  <a:schemeClr val="tx1"/>
                </a:solidFill>
                <a:latin typeface="+mn-lt"/>
                <a:ea typeface="+mn-ea"/>
                <a:cs typeface="+mn-cs"/>
              </a:rPr>
              <a:t>&gt; but different because: </a:t>
            </a:r>
          </a:p>
          <a:p>
            <a:r>
              <a:rPr lang="en-US" sz="1200" u="none" kern="1200" baseline="0" dirty="0" smtClean="0">
                <a:solidFill>
                  <a:schemeClr val="tx1"/>
                </a:solidFill>
                <a:latin typeface="+mn-lt"/>
                <a:ea typeface="+mn-ea"/>
                <a:cs typeface="+mn-cs"/>
              </a:rPr>
              <a:t>Can be used on any type (strings, functions)</a:t>
            </a:r>
          </a:p>
          <a:p>
            <a:r>
              <a:rPr lang="en-US" sz="1200" u="none" kern="1200" baseline="0" dirty="0" smtClean="0">
                <a:solidFill>
                  <a:schemeClr val="tx1"/>
                </a:solidFill>
                <a:latin typeface="+mn-lt"/>
                <a:ea typeface="+mn-ea"/>
                <a:cs typeface="+mn-cs"/>
              </a:rPr>
              <a:t>When pattern matched on, forces you to consider None case</a:t>
            </a:r>
          </a:p>
          <a:p>
            <a:r>
              <a:rPr lang="en-US" sz="1200" u="none" kern="1200" baseline="0" dirty="0" smtClean="0">
                <a:solidFill>
                  <a:schemeClr val="tx1"/>
                </a:solidFill>
                <a:latin typeface="+mn-lt"/>
                <a:ea typeface="+mn-ea"/>
                <a:cs typeface="+mn-cs"/>
              </a:rPr>
              <a:t>Can use map, </a:t>
            </a:r>
            <a:r>
              <a:rPr lang="en-US" sz="1200" u="none" kern="1200" baseline="0" dirty="0" err="1" smtClean="0">
                <a:solidFill>
                  <a:schemeClr val="tx1"/>
                </a:solidFill>
                <a:latin typeface="+mn-lt"/>
                <a:ea typeface="+mn-ea"/>
                <a:cs typeface="+mn-cs"/>
              </a:rPr>
              <a:t>iter</a:t>
            </a:r>
            <a:r>
              <a:rPr lang="en-US" sz="1200" u="none" kern="1200" baseline="0" dirty="0" smtClean="0">
                <a:solidFill>
                  <a:schemeClr val="tx1"/>
                </a:solidFill>
                <a:latin typeface="+mn-lt"/>
                <a:ea typeface="+mn-ea"/>
                <a:cs typeface="+mn-cs"/>
              </a:rPr>
              <a:t>, etc. functions. </a:t>
            </a:r>
          </a:p>
          <a:p>
            <a:r>
              <a:rPr lang="en-US" sz="1200" u="none" kern="1200" baseline="0" dirty="0" err="1" smtClean="0">
                <a:solidFill>
                  <a:schemeClr val="tx1"/>
                </a:solidFill>
                <a:latin typeface="+mn-lt"/>
                <a:ea typeface="+mn-ea"/>
                <a:cs typeface="+mn-cs"/>
              </a:rPr>
              <a:t>Nestable</a:t>
            </a:r>
            <a:r>
              <a:rPr lang="en-US" sz="1200" u="none" kern="1200" baseline="0" dirty="0" smtClean="0">
                <a:solidFill>
                  <a:schemeClr val="tx1"/>
                </a:solidFill>
                <a:latin typeface="+mn-lt"/>
                <a:ea typeface="+mn-ea"/>
                <a:cs typeface="+mn-cs"/>
              </a:rPr>
              <a:t>: Option&lt;Option&lt;</a:t>
            </a:r>
            <a:r>
              <a:rPr lang="en-US" sz="1200" u="none" kern="1200" baseline="0" dirty="0" err="1" smtClean="0">
                <a:solidFill>
                  <a:schemeClr val="tx1"/>
                </a:solidFill>
                <a:latin typeface="+mn-lt"/>
                <a:ea typeface="+mn-ea"/>
                <a:cs typeface="+mn-cs"/>
              </a:rPr>
              <a:t>int</a:t>
            </a:r>
            <a:r>
              <a:rPr lang="en-US" sz="1200" u="none" kern="1200" baseline="0" dirty="0" smtClean="0">
                <a:solidFill>
                  <a:schemeClr val="tx1"/>
                </a:solidFill>
                <a:latin typeface="+mn-lt"/>
                <a:ea typeface="+mn-ea"/>
                <a:cs typeface="+mn-cs"/>
              </a:rPr>
              <a:t>&gt;&gt; is valid.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21</a:t>
            </a:fld>
            <a:endParaRPr lang="en-US"/>
          </a:p>
        </p:txBody>
      </p:sp>
    </p:spTree>
    <p:extLst>
      <p:ext uri="{BB962C8B-B14F-4D97-AF65-F5344CB8AC3E}">
        <p14:creationId xmlns:p14="http://schemas.microsoft.com/office/powerpoint/2010/main" val="1915385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23</a:t>
            </a:fld>
            <a:endParaRPr lang="en-US"/>
          </a:p>
        </p:txBody>
      </p:sp>
    </p:spTree>
    <p:extLst>
      <p:ext uri="{BB962C8B-B14F-4D97-AF65-F5344CB8AC3E}">
        <p14:creationId xmlns:p14="http://schemas.microsoft.com/office/powerpoint/2010/main" val="95540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back up a minute.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24</a:t>
            </a:fld>
            <a:endParaRPr lang="en-US"/>
          </a:p>
        </p:txBody>
      </p:sp>
    </p:spTree>
    <p:extLst>
      <p:ext uri="{BB962C8B-B14F-4D97-AF65-F5344CB8AC3E}">
        <p14:creationId xmlns:p14="http://schemas.microsoft.com/office/powerpoint/2010/main" val="282411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BDD</a:t>
            </a:r>
            <a:r>
              <a:rPr lang="en-US" baseline="0" dirty="0" smtClean="0"/>
              <a:t> framework</a:t>
            </a:r>
            <a:endParaRPr lang="en-US" dirty="0" smtClean="0"/>
          </a:p>
          <a:p>
            <a:endParaRPr lang="en-US" dirty="0" smtClean="0"/>
          </a:p>
          <a:p>
            <a:r>
              <a:rPr lang="en-US" dirty="0" smtClean="0"/>
              <a:t>E.g</a:t>
            </a:r>
            <a:r>
              <a:rPr lang="en-US" dirty="0" smtClean="0"/>
              <a:t>.: </a:t>
            </a:r>
            <a:r>
              <a:rPr lang="en-US" dirty="0" err="1" smtClean="0"/>
              <a:t>TickSpec</a:t>
            </a:r>
            <a:r>
              <a:rPr lang="en-US" dirty="0" smtClean="0"/>
              <a:t>: </a:t>
            </a:r>
            <a:r>
              <a:rPr lang="en-US" dirty="0" err="1" smtClean="0"/>
              <a:t>StepDefinitions</a:t>
            </a:r>
            <a:r>
              <a:rPr lang="en-US" dirty="0" smtClean="0"/>
              <a:t> depends on </a:t>
            </a:r>
            <a:r>
              <a:rPr lang="en-US" dirty="0" err="1" smtClean="0"/>
              <a:t>TickSpec</a:t>
            </a:r>
            <a:r>
              <a:rPr lang="en-US" baseline="0" dirty="0" smtClean="0"/>
              <a:t>: Feature</a:t>
            </a:r>
            <a:endParaRPr lang="en-US" dirty="0" smtClean="0"/>
          </a:p>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25</a:t>
            </a:fld>
            <a:endParaRPr lang="en-US"/>
          </a:p>
        </p:txBody>
      </p:sp>
    </p:spTree>
    <p:extLst>
      <p:ext uri="{BB962C8B-B14F-4D97-AF65-F5344CB8AC3E}">
        <p14:creationId xmlns:p14="http://schemas.microsoft.com/office/powerpoint/2010/main" val="25890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27</a:t>
            </a:fld>
            <a:endParaRPr lang="en-US"/>
          </a:p>
        </p:txBody>
      </p:sp>
    </p:spTree>
    <p:extLst>
      <p:ext uri="{BB962C8B-B14F-4D97-AF65-F5344CB8AC3E}">
        <p14:creationId xmlns:p14="http://schemas.microsoft.com/office/powerpoint/2010/main" val="76587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28</a:t>
            </a:fld>
            <a:endParaRPr lang="en-US"/>
          </a:p>
        </p:txBody>
      </p:sp>
    </p:spTree>
    <p:extLst>
      <p:ext uri="{BB962C8B-B14F-4D97-AF65-F5344CB8AC3E}">
        <p14:creationId xmlns:p14="http://schemas.microsoft.com/office/powerpoint/2010/main" val="5102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script file, go over units of measure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29</a:t>
            </a:fld>
            <a:endParaRPr lang="en-US"/>
          </a:p>
        </p:txBody>
      </p:sp>
    </p:spTree>
    <p:extLst>
      <p:ext uri="{BB962C8B-B14F-4D97-AF65-F5344CB8AC3E}">
        <p14:creationId xmlns:p14="http://schemas.microsoft.com/office/powerpoint/2010/main" val="112249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A compiler plug in. </a:t>
            </a:r>
          </a:p>
          <a:p>
            <a:r>
              <a:rPr lang="en-US" dirty="0" smtClean="0"/>
              <a:t>Get</a:t>
            </a:r>
            <a:r>
              <a:rPr lang="en-US" baseline="0" dirty="0" smtClean="0"/>
              <a:t> typed data into your code at design time. </a:t>
            </a:r>
            <a:r>
              <a:rPr lang="en-US" baseline="0" dirty="0" smtClean="0">
                <a:sym typeface="Wingdings" panose="05000000000000000000" pitchFamily="2" charset="2"/>
              </a:rPr>
              <a:t> Excel, csv, </a:t>
            </a:r>
            <a:r>
              <a:rPr lang="en-US" baseline="0" dirty="0" err="1" smtClean="0">
                <a:sym typeface="Wingdings" panose="05000000000000000000" pitchFamily="2" charset="2"/>
              </a:rPr>
              <a:t>wsdl</a:t>
            </a:r>
            <a:r>
              <a:rPr lang="en-US" baseline="0" dirty="0" smtClean="0">
                <a:sym typeface="Wingdings" panose="05000000000000000000" pitchFamily="2" charset="2"/>
              </a:rPr>
              <a:t>, </a:t>
            </a:r>
            <a:r>
              <a:rPr lang="en-US" baseline="0" dirty="0" err="1" smtClean="0">
                <a:sym typeface="Wingdings" panose="05000000000000000000" pitchFamily="2" charset="2"/>
              </a:rPr>
              <a:t>xaml</a:t>
            </a:r>
            <a:r>
              <a:rPr lang="en-US" baseline="0" dirty="0" smtClean="0">
                <a:sym typeface="Wingdings" panose="05000000000000000000" pitchFamily="2" charset="2"/>
              </a:rPr>
              <a:t>, </a:t>
            </a:r>
            <a:r>
              <a:rPr lang="en-US" baseline="0" dirty="0" err="1" smtClean="0">
                <a:sym typeface="Wingdings" panose="05000000000000000000" pitchFamily="2" charset="2"/>
              </a:rPr>
              <a:t>sql</a:t>
            </a:r>
            <a:r>
              <a:rPr lang="en-US" baseline="0" dirty="0" smtClean="0">
                <a:sym typeface="Wingdings" panose="05000000000000000000" pitchFamily="2" charset="2"/>
              </a:rPr>
              <a:t> server. </a:t>
            </a:r>
            <a:endParaRPr lang="en-US" baseline="0" dirty="0" smtClean="0"/>
          </a:p>
          <a:p>
            <a:r>
              <a:rPr lang="en-US" baseline="0" dirty="0" smtClean="0"/>
              <a:t>Good way to bring in other languages to F#. </a:t>
            </a:r>
            <a:r>
              <a:rPr lang="en-US" baseline="0" dirty="0" smtClean="0">
                <a:sym typeface="Wingdings" panose="05000000000000000000" pitchFamily="2" charset="2"/>
              </a:rPr>
              <a:t> Python, R, Matlab.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1522644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World is information-rich! Exploration is fun! Big data! </a:t>
            </a:r>
          </a:p>
          <a:p>
            <a:endParaRPr lang="en-US" dirty="0" smtClean="0"/>
          </a:p>
          <a:p>
            <a:r>
              <a:rPr lang="en-US" dirty="0" smtClean="0"/>
              <a:t>Data has a form to it, a schema.</a:t>
            </a:r>
            <a:r>
              <a:rPr lang="en-US" baseline="0" dirty="0" smtClean="0"/>
              <a:t> Losing that while you’re playing around is </a:t>
            </a:r>
            <a:r>
              <a:rPr lang="en-US" baseline="0" dirty="0" smtClean="0">
                <a:sym typeface="Wingdings" panose="05000000000000000000" pitchFamily="2" charset="2"/>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596614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Type providers are literally 1-2 lines of set</a:t>
            </a:r>
            <a:r>
              <a:rPr lang="en-US" baseline="0" dirty="0" smtClean="0"/>
              <a:t> up. </a:t>
            </a:r>
            <a:endParaRPr lang="en-US" dirty="0"/>
          </a:p>
        </p:txBody>
      </p:sp>
      <p:sp>
        <p:nvSpPr>
          <p:cNvPr id="4" name="Slide Number Placeholder 3"/>
          <p:cNvSpPr>
            <a:spLocks noGrp="1"/>
          </p:cNvSpPr>
          <p:nvPr>
            <p:ph type="sldNum" sz="quarter" idx="10"/>
          </p:nvPr>
        </p:nvSpPr>
        <p:spPr/>
        <p:txBody>
          <a:bodyPr/>
          <a:lstStyle/>
          <a:p>
            <a:fld id="{4FA0DD30-86D3-4C75-8BA1-3B5969590ABE}" type="slidenum">
              <a:rPr lang="en-US" smtClean="0"/>
              <a:t>35</a:t>
            </a:fld>
            <a:endParaRPr lang="en-US" dirty="0"/>
          </a:p>
        </p:txBody>
      </p:sp>
    </p:spTree>
    <p:extLst>
      <p:ext uri="{BB962C8B-B14F-4D97-AF65-F5344CB8AC3E}">
        <p14:creationId xmlns:p14="http://schemas.microsoft.com/office/powerpoint/2010/main" val="120950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Fewer bugs come from less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6</a:t>
            </a:fld>
            <a:endParaRPr lang="en-US"/>
          </a:p>
        </p:txBody>
      </p:sp>
    </p:spTree>
    <p:extLst>
      <p:ext uri="{BB962C8B-B14F-4D97-AF65-F5344CB8AC3E}">
        <p14:creationId xmlns:p14="http://schemas.microsoft.com/office/powerpoint/2010/main" val="1054741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REPL -&gt; Discovery.</a:t>
            </a:r>
          </a:p>
          <a:p>
            <a:r>
              <a:rPr lang="en-US" dirty="0" smtClean="0"/>
              <a:t>No Code Gen -&gt;</a:t>
            </a:r>
            <a:r>
              <a:rPr lang="en-US" baseline="0" dirty="0" smtClean="0"/>
              <a:t> EF </a:t>
            </a:r>
          </a:p>
          <a:p>
            <a:endParaRPr lang="en-US" baseline="0" dirty="0" smtClean="0"/>
          </a:p>
          <a:p>
            <a:r>
              <a:rPr lang="en-US" baseline="0" dirty="0" smtClean="0"/>
              <a:t>EF type provider generates all the EF files, but does the generation in memory, then merges the resultant IL into your code, and cleans up after itself. No need to maintain all the </a:t>
            </a:r>
            <a:r>
              <a:rPr lang="en-US" baseline="0" smtClean="0"/>
              <a:t>EF leftover files. </a:t>
            </a:r>
            <a:endParaRPr lang="en-US" dirty="0"/>
          </a:p>
        </p:txBody>
      </p:sp>
      <p:sp>
        <p:nvSpPr>
          <p:cNvPr id="4" name="Slide Number Placeholder 3"/>
          <p:cNvSpPr>
            <a:spLocks noGrp="1"/>
          </p:cNvSpPr>
          <p:nvPr>
            <p:ph type="sldNum" sz="quarter" idx="10"/>
          </p:nvPr>
        </p:nvSpPr>
        <p:spPr/>
        <p:txBody>
          <a:bodyPr/>
          <a:lstStyle/>
          <a:p>
            <a:fld id="{2B39DB01-3BEF-4443-A6DD-03FB916F8986}"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528329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Fewer bugs come from less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8</a:t>
            </a:fld>
            <a:endParaRPr lang="en-US"/>
          </a:p>
        </p:txBody>
      </p:sp>
    </p:spTree>
    <p:extLst>
      <p:ext uri="{BB962C8B-B14F-4D97-AF65-F5344CB8AC3E}">
        <p14:creationId xmlns:p14="http://schemas.microsoft.com/office/powerpoint/2010/main" val="196561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some FP communities,</a:t>
            </a:r>
            <a:r>
              <a:rPr lang="en-US" baseline="0" dirty="0" smtClean="0"/>
              <a:t> people really like to talk about the math. </a:t>
            </a:r>
          </a:p>
          <a:p>
            <a:r>
              <a:rPr lang="en-US" baseline="0" dirty="0" smtClean="0"/>
              <a:t>And how important it is to properly understand it.</a:t>
            </a:r>
          </a:p>
          <a:p>
            <a:r>
              <a:rPr lang="en-US" baseline="0" dirty="0" smtClean="0"/>
              <a:t>Before you can begin to code. </a:t>
            </a:r>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11</a:t>
            </a:fld>
            <a:endParaRPr lang="en-US"/>
          </a:p>
        </p:txBody>
      </p:sp>
    </p:spTree>
    <p:extLst>
      <p:ext uri="{BB962C8B-B14F-4D97-AF65-F5344CB8AC3E}">
        <p14:creationId xmlns:p14="http://schemas.microsoft.com/office/powerpoint/2010/main" val="1648849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12</a:t>
            </a:fld>
            <a:endParaRPr lang="en-US"/>
          </a:p>
        </p:txBody>
      </p:sp>
    </p:spTree>
    <p:extLst>
      <p:ext uri="{BB962C8B-B14F-4D97-AF65-F5344CB8AC3E}">
        <p14:creationId xmlns:p14="http://schemas.microsoft.com/office/powerpoint/2010/main" val="1613175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an example. </a:t>
            </a:r>
          </a:p>
          <a:p>
            <a:endParaRPr lang="en-US" dirty="0" smtClean="0"/>
          </a:p>
          <a:p>
            <a:r>
              <a:rPr lang="en-US" dirty="0" smtClean="0"/>
              <a:t>From </a:t>
            </a:r>
            <a:r>
              <a:rPr lang="en-US" dirty="0" err="1" smtClean="0"/>
              <a:t>fsharpforfunandprofit.com</a:t>
            </a:r>
            <a:endParaRPr lang="en-US"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17</a:t>
            </a:fld>
            <a:endParaRPr lang="en-US"/>
          </a:p>
        </p:txBody>
      </p:sp>
    </p:spTree>
    <p:extLst>
      <p:ext uri="{BB962C8B-B14F-4D97-AF65-F5344CB8AC3E}">
        <p14:creationId xmlns:p14="http://schemas.microsoft.com/office/powerpoint/2010/main" val="1116036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Option type is a simple discriminated union. </a:t>
            </a:r>
          </a:p>
          <a:p>
            <a:endParaRPr lang="en-US" baseline="0" dirty="0" smtClean="0"/>
          </a:p>
          <a:p>
            <a:r>
              <a:rPr lang="en-US" baseline="0" dirty="0" smtClean="0"/>
              <a:t>Both are idiomatic. </a:t>
            </a:r>
          </a:p>
          <a:p>
            <a:endParaRPr lang="en-US" baseline="0" dirty="0" smtClean="0"/>
          </a:p>
          <a:p>
            <a:r>
              <a:rPr lang="en-US" baseline="0" dirty="0" smtClean="0"/>
              <a:t>C# version still lacks structural equality (based on contents): that means overriding the equality implementation, the comparison implementation, AND </a:t>
            </a:r>
            <a:r>
              <a:rPr lang="en-US" baseline="0" dirty="0" err="1" smtClean="0"/>
              <a:t>GetHashCode</a:t>
            </a:r>
            <a:r>
              <a:rPr lang="en-US" baseline="0" dirty="0" smtClean="0"/>
              <a:t>. (generates a hash code from your object instance). </a:t>
            </a:r>
          </a:p>
          <a:p>
            <a:r>
              <a:rPr lang="en-US" baseline="0" dirty="0" smtClean="0"/>
              <a:t>Also not proper immutability because private set is still mutable. To get real immutability, there should be no setter, and the backing field should be </a:t>
            </a:r>
            <a:r>
              <a:rPr lang="en-US" baseline="0" dirty="0" err="1" smtClean="0"/>
              <a:t>readonly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Pattern matching is</a:t>
            </a:r>
            <a:r>
              <a:rPr lang="en-US" baseline="0" dirty="0" smtClean="0"/>
              <a:t> like a switch statement, but WAY more powerful. </a:t>
            </a:r>
          </a:p>
          <a:p>
            <a:endParaRPr lang="en-US" baseline="0"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18</a:t>
            </a:fld>
            <a:endParaRPr lang="en-US"/>
          </a:p>
        </p:txBody>
      </p:sp>
    </p:spTree>
    <p:extLst>
      <p:ext uri="{BB962C8B-B14F-4D97-AF65-F5344CB8AC3E}">
        <p14:creationId xmlns:p14="http://schemas.microsoft.com/office/powerpoint/2010/main" val="428179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19</a:t>
            </a:fld>
            <a:endParaRPr lang="en-US"/>
          </a:p>
        </p:txBody>
      </p:sp>
    </p:spTree>
    <p:extLst>
      <p:ext uri="{BB962C8B-B14F-4D97-AF65-F5344CB8AC3E}">
        <p14:creationId xmlns:p14="http://schemas.microsoft.com/office/powerpoint/2010/main" val="174660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Option type is a simple discriminated union. </a:t>
            </a:r>
          </a:p>
          <a:p>
            <a:endParaRPr lang="en-US" baseline="0" dirty="0" smtClean="0"/>
          </a:p>
          <a:p>
            <a:r>
              <a:rPr lang="en-US" baseline="0" dirty="0" smtClean="0"/>
              <a:t>Both are idiomatic. </a:t>
            </a:r>
          </a:p>
          <a:p>
            <a:endParaRPr lang="en-US" baseline="0" dirty="0" smtClean="0"/>
          </a:p>
          <a:p>
            <a:r>
              <a:rPr lang="en-US" baseline="0" dirty="0" smtClean="0"/>
              <a:t>C# version still lacks structural equality (based on contents): that means overriding the equality implementation, the comparison implementation, AND </a:t>
            </a:r>
            <a:r>
              <a:rPr lang="en-US" baseline="0" dirty="0" err="1" smtClean="0"/>
              <a:t>GetHashCode</a:t>
            </a:r>
            <a:r>
              <a:rPr lang="en-US" baseline="0" dirty="0" smtClean="0"/>
              <a:t>. (generates a hash code from your object instance). </a:t>
            </a:r>
          </a:p>
          <a:p>
            <a:r>
              <a:rPr lang="en-US" baseline="0" dirty="0" smtClean="0"/>
              <a:t>Also not proper immutability because private set is still mutable. To get real immutability, there should be no setter, and the backing field should be </a:t>
            </a:r>
            <a:r>
              <a:rPr lang="en-US" baseline="0" dirty="0" err="1" smtClean="0"/>
              <a:t>readonly</a:t>
            </a:r>
            <a:r>
              <a:rPr lang="en-US" baseline="0" dirty="0" smtClean="0"/>
              <a: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Pattern matching is</a:t>
            </a:r>
            <a:r>
              <a:rPr lang="en-US" baseline="0" dirty="0" smtClean="0"/>
              <a:t> like a switch statement, but WAY more powerful. </a:t>
            </a:r>
          </a:p>
          <a:p>
            <a:endParaRPr lang="en-US" baseline="0" dirty="0" smtClean="0"/>
          </a:p>
        </p:txBody>
      </p:sp>
      <p:sp>
        <p:nvSpPr>
          <p:cNvPr id="4" name="Slide Number Placeholder 3"/>
          <p:cNvSpPr>
            <a:spLocks noGrp="1"/>
          </p:cNvSpPr>
          <p:nvPr>
            <p:ph type="sldNum" sz="quarter" idx="10"/>
          </p:nvPr>
        </p:nvSpPr>
        <p:spPr/>
        <p:txBody>
          <a:bodyPr/>
          <a:lstStyle/>
          <a:p>
            <a:fld id="{A6641F30-EF98-954F-BC02-93015769DEB0}" type="slidenum">
              <a:rPr lang="en-US" smtClean="0"/>
              <a:t>20</a:t>
            </a:fld>
            <a:endParaRPr lang="en-US"/>
          </a:p>
        </p:txBody>
      </p:sp>
    </p:spTree>
    <p:extLst>
      <p:ext uri="{BB962C8B-B14F-4D97-AF65-F5344CB8AC3E}">
        <p14:creationId xmlns:p14="http://schemas.microsoft.com/office/powerpoint/2010/main" val="1013131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1E72DFD-748D-514D-91AE-854C2C471901}" type="datetimeFigureOut">
              <a:rPr lang="en-US" smtClean="0"/>
              <a:t>10/1/15</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975CCCE-BB88-F843-AAEF-0557673937E9}"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8699742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1E72DFD-748D-514D-91AE-854C2C471901}" type="datetimeFigureOut">
              <a:rPr lang="en-US" smtClean="0"/>
              <a:t>10/1/15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975CCCE-BB88-F843-AAEF-0557673937E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254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E72DFD-748D-514D-91AE-854C2C471901}" type="datetimeFigureOut">
              <a:rPr lang="en-US" smtClean="0"/>
              <a:t>10/1/15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75CCCE-BB88-F843-AAEF-0557673937E9}" type="slidenum">
              <a:rPr lang="en-US" smtClean="0"/>
              <a:t>‹#›</a:t>
            </a:fld>
            <a:endParaRPr lang="en-US"/>
          </a:p>
        </p:txBody>
      </p:sp>
    </p:spTree>
    <p:extLst>
      <p:ext uri="{BB962C8B-B14F-4D97-AF65-F5344CB8AC3E}">
        <p14:creationId xmlns:p14="http://schemas.microsoft.com/office/powerpoint/2010/main" val="1715488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E72DFD-748D-514D-91AE-854C2C471901}" type="datetimeFigureOut">
              <a:rPr lang="en-US" smtClean="0"/>
              <a:t>10/1/15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75CCCE-BB88-F843-AAEF-0557673937E9}" type="slidenum">
              <a:rPr lang="en-US" smtClean="0"/>
              <a:t>‹#›</a:t>
            </a:fld>
            <a:endParaRPr lang="en-US"/>
          </a:p>
        </p:txBody>
      </p:sp>
    </p:spTree>
    <p:extLst>
      <p:ext uri="{BB962C8B-B14F-4D97-AF65-F5344CB8AC3E}">
        <p14:creationId xmlns:p14="http://schemas.microsoft.com/office/powerpoint/2010/main" val="101657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E72DFD-748D-514D-91AE-854C2C471901}" type="datetimeFigureOut">
              <a:rPr lang="en-US" smtClean="0"/>
              <a:t>10/1/15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75CCCE-BB88-F843-AAEF-0557673937E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6858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1E72DFD-748D-514D-91AE-854C2C471901}" type="datetimeFigureOut">
              <a:rPr lang="en-US" smtClean="0"/>
              <a:t>10/1/15</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975CCCE-BB88-F843-AAEF-0557673937E9}"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1264142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5400" cap="all" baseline="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1E72DFD-748D-514D-91AE-854C2C471901}" type="datetimeFigureOut">
              <a:rPr lang="en-US" smtClean="0"/>
              <a:t>10/1/15</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975CCCE-BB88-F843-AAEF-0557673937E9}"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
        <p:nvSpPr>
          <p:cNvPr id="8" name="TextBox 7"/>
          <p:cNvSpPr txBox="1"/>
          <p:nvPr userDrawn="1"/>
        </p:nvSpPr>
        <p:spPr>
          <a:xfrm>
            <a:off x="251743" y="1301360"/>
            <a:ext cx="513282" cy="1077218"/>
          </a:xfrm>
          <a:prstGeom prst="rect">
            <a:avLst/>
          </a:prstGeom>
          <a:noFill/>
        </p:spPr>
        <p:txBody>
          <a:bodyPr wrap="none" rtlCol="0">
            <a:spAutoFit/>
          </a:bodyPr>
          <a:lstStyle/>
          <a:p>
            <a:r>
              <a:rPr lang="en-US" sz="6400" dirty="0" smtClean="0"/>
              <a:t>“</a:t>
            </a:r>
            <a:endParaRPr lang="en-US" sz="6400" dirty="0"/>
          </a:p>
        </p:txBody>
      </p:sp>
      <p:sp>
        <p:nvSpPr>
          <p:cNvPr id="9" name="TextBox 8"/>
          <p:cNvSpPr txBox="1"/>
          <p:nvPr userDrawn="1"/>
        </p:nvSpPr>
        <p:spPr>
          <a:xfrm rot="10800000">
            <a:off x="10377996" y="3076879"/>
            <a:ext cx="513282" cy="1077218"/>
          </a:xfrm>
          <a:prstGeom prst="rect">
            <a:avLst/>
          </a:prstGeom>
          <a:noFill/>
        </p:spPr>
        <p:txBody>
          <a:bodyPr wrap="none" rtlCol="0">
            <a:spAutoFit/>
          </a:bodyPr>
          <a:lstStyle/>
          <a:p>
            <a:r>
              <a:rPr lang="en-US" sz="6400" dirty="0" smtClean="0"/>
              <a:t>“</a:t>
            </a:r>
            <a:endParaRPr lang="en-US" sz="6400" dirty="0"/>
          </a:p>
        </p:txBody>
      </p:sp>
    </p:spTree>
    <p:extLst>
      <p:ext uri="{BB962C8B-B14F-4D97-AF65-F5344CB8AC3E}">
        <p14:creationId xmlns:p14="http://schemas.microsoft.com/office/powerpoint/2010/main" val="107609891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1E72DFD-748D-514D-91AE-854C2C471901}" type="datetimeFigureOut">
              <a:rPr lang="en-US" smtClean="0"/>
              <a:t>10/1/15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75CCCE-BB88-F843-AAEF-0557673937E9}" type="slidenum">
              <a:rPr lang="en-US" smtClean="0"/>
              <a:t>‹#›</a:t>
            </a:fld>
            <a:endParaRPr lang="en-US"/>
          </a:p>
        </p:txBody>
      </p:sp>
    </p:spTree>
    <p:extLst>
      <p:ext uri="{BB962C8B-B14F-4D97-AF65-F5344CB8AC3E}">
        <p14:creationId xmlns:p14="http://schemas.microsoft.com/office/powerpoint/2010/main" val="220908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68867"/>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599" y="1528697"/>
            <a:ext cx="5088835"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2526639"/>
            <a:ext cx="5088834" cy="3755628"/>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4159" y="1528697"/>
            <a:ext cx="5123647"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64160" y="2526639"/>
            <a:ext cx="5123646" cy="3755628"/>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1E72DFD-748D-514D-91AE-854C2C471901}" type="datetimeFigureOut">
              <a:rPr lang="en-US" smtClean="0"/>
              <a:t>10/1/15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75CCCE-BB88-F843-AAEF-0557673937E9}" type="slidenum">
              <a:rPr lang="en-US" smtClean="0"/>
              <a:t>‹#›</a:t>
            </a:fld>
            <a:endParaRPr lang="en-US"/>
          </a:p>
        </p:txBody>
      </p:sp>
    </p:spTree>
    <p:extLst>
      <p:ext uri="{BB962C8B-B14F-4D97-AF65-F5344CB8AC3E}">
        <p14:creationId xmlns:p14="http://schemas.microsoft.com/office/powerpoint/2010/main" val="1958291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1E72DFD-748D-514D-91AE-854C2C471901}" type="datetimeFigureOut">
              <a:rPr lang="en-US" smtClean="0"/>
              <a:t>10/1/15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75CCCE-BB88-F843-AAEF-0557673937E9}" type="slidenum">
              <a:rPr lang="en-US" smtClean="0"/>
              <a:t>‹#›</a:t>
            </a:fld>
            <a:endParaRPr lang="en-US"/>
          </a:p>
        </p:txBody>
      </p:sp>
    </p:spTree>
    <p:extLst>
      <p:ext uri="{BB962C8B-B14F-4D97-AF65-F5344CB8AC3E}">
        <p14:creationId xmlns:p14="http://schemas.microsoft.com/office/powerpoint/2010/main" val="669992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E72DFD-748D-514D-91AE-854C2C471901}" type="datetimeFigureOut">
              <a:rPr lang="en-US" smtClean="0"/>
              <a:t>10/1/15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75CCCE-BB88-F843-AAEF-0557673937E9}" type="slidenum">
              <a:rPr lang="en-US" smtClean="0"/>
              <a:t>‹#›</a:t>
            </a:fld>
            <a:endParaRPr lang="en-US"/>
          </a:p>
        </p:txBody>
      </p:sp>
    </p:spTree>
    <p:extLst>
      <p:ext uri="{BB962C8B-B14F-4D97-AF65-F5344CB8AC3E}">
        <p14:creationId xmlns:p14="http://schemas.microsoft.com/office/powerpoint/2010/main" val="1309102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1E72DFD-748D-514D-91AE-854C2C471901}" type="datetimeFigureOut">
              <a:rPr lang="en-US" smtClean="0"/>
              <a:t>10/1/15</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975CCCE-BB88-F843-AAEF-0557673937E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20060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1E72DFD-748D-514D-91AE-854C2C471901}" type="datetimeFigureOut">
              <a:rPr lang="en-US" smtClean="0"/>
              <a:t>10/1/15</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975CCCE-BB88-F843-AAEF-0557673937E9}"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9839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914400" rtl="0" eaLnBrk="1" latinLnBrk="0" hangingPunct="1">
        <a:lnSpc>
          <a:spcPct val="89000"/>
        </a:lnSpc>
        <a:spcBef>
          <a:spcPct val="0"/>
        </a:spcBef>
        <a:buNone/>
        <a:defRPr sz="36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jpeg"/><Relationship Id="rId7"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fsharpforfunandprofit.com/posts/fvsc-downloa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 Id="rId3" Type="http://schemas.openxmlformats.org/officeDocument/2006/relationships/image" Target="../media/image14.tiff"/></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fsharpforfunandprofit.com/posts/cycles-and-modularity-in-the-wild/"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fsharpforfunandprofit.com/posts/cycles-and-modularity-in-the-wil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fsharpforfunandprofit.com/posts/cycles-and-modularity-in-the-wild/"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4fsharp/Dojo-Type-Provider-Treasure-Hunt"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www.samskivert.com/code/fsharp/fsharp-cheat-sheet.pdf" TargetMode="External"/><Relationship Id="rId4" Type="http://schemas.openxmlformats.org/officeDocument/2006/relationships/hyperlink" Target="https://msdn.microsoft.com/en-us/library/dd233181.aspx" TargetMode="External"/><Relationship Id="rId5" Type="http://schemas.openxmlformats.org/officeDocument/2006/relationships/hyperlink" Target="http://en.wikibooks.org/wiki/F_Sharp_Programming" TargetMode="External"/><Relationship Id="rId1" Type="http://schemas.openxmlformats.org/officeDocument/2006/relationships/slideLayout" Target="../slideLayouts/slideLayout7.xml"/><Relationship Id="rId2" Type="http://schemas.openxmlformats.org/officeDocument/2006/relationships/hyperlink" Target="http://dungpa.github.io/fsharp-cheatshe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Type </a:t>
            </a:r>
            <a:r>
              <a:rPr lang="en-US" dirty="0"/>
              <a:t>p</a:t>
            </a:r>
            <a:r>
              <a:rPr lang="en-US" dirty="0" smtClean="0"/>
              <a:t>rovider </a:t>
            </a:r>
            <a:r>
              <a:rPr lang="en-US" smtClean="0"/>
              <a:t>treasure hunt</a:t>
            </a:r>
            <a:endParaRPr lang="en-US" dirty="0"/>
          </a:p>
        </p:txBody>
      </p:sp>
      <p:sp>
        <p:nvSpPr>
          <p:cNvPr id="3" name="Subtitle 2"/>
          <p:cNvSpPr>
            <a:spLocks noGrp="1"/>
          </p:cNvSpPr>
          <p:nvPr>
            <p:ph type="subTitle" idx="1"/>
          </p:nvPr>
        </p:nvSpPr>
        <p:spPr>
          <a:xfrm>
            <a:off x="2491581" y="3886680"/>
            <a:ext cx="7208322" cy="1086237"/>
          </a:xfrm>
        </p:spPr>
        <p:txBody>
          <a:bodyPr>
            <a:normAutofit fontScale="92500"/>
          </a:bodyPr>
          <a:lstStyle/>
          <a:p>
            <a:r>
              <a:rPr lang="en-US" dirty="0" smtClean="0"/>
              <a:t>Rachel Reese | Jet.com</a:t>
            </a:r>
          </a:p>
          <a:p>
            <a:r>
              <a:rPr lang="en-US" dirty="0" smtClean="0"/>
              <a:t>@rachelreese | http://</a:t>
            </a:r>
            <a:r>
              <a:rPr lang="en-US" dirty="0" err="1" smtClean="0"/>
              <a:t>rachelree.se</a:t>
            </a:r>
            <a:r>
              <a:rPr lang="en-US" dirty="0" smtClean="0"/>
              <a:t> | http://</a:t>
            </a:r>
            <a:r>
              <a:rPr lang="en-US" dirty="0" err="1" smtClean="0"/>
              <a:t>techgroup.jet.com</a:t>
            </a:r>
            <a:endParaRPr lang="en-US" dirty="0"/>
          </a:p>
        </p:txBody>
      </p:sp>
    </p:spTree>
    <p:extLst>
      <p:ext uri="{BB962C8B-B14F-4D97-AF65-F5344CB8AC3E}">
        <p14:creationId xmlns:p14="http://schemas.microsoft.com/office/powerpoint/2010/main" val="110730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398889" y="2883077"/>
            <a:ext cx="7408333" cy="1116012"/>
          </a:xfrm>
        </p:spPr>
        <p:txBody>
          <a:bodyPr>
            <a:normAutofit/>
          </a:bodyPr>
          <a:lstStyle/>
          <a:p>
            <a:pPr algn="ctr"/>
            <a:r>
              <a:rPr lang="en-US" dirty="0" smtClean="0"/>
              <a:t>So why doesn’t everyone use F#?</a:t>
            </a:r>
            <a:endParaRPr lang="en-US" dirty="0"/>
          </a:p>
        </p:txBody>
      </p:sp>
    </p:spTree>
    <p:extLst>
      <p:ext uri="{BB962C8B-B14F-4D97-AF65-F5344CB8AC3E}">
        <p14:creationId xmlns:p14="http://schemas.microsoft.com/office/powerpoint/2010/main" val="716676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dirty="0" smtClean="0"/>
              <a:t>There’s a lot of math behind programming languages like F#. </a:t>
            </a:r>
            <a:endParaRPr lang="en-US" dirty="0"/>
          </a:p>
        </p:txBody>
      </p:sp>
      <p:pic>
        <p:nvPicPr>
          <p:cNvPr id="6" name="Picture 5"/>
          <p:cNvPicPr>
            <a:picLocks noChangeAspect="1"/>
          </p:cNvPicPr>
          <p:nvPr/>
        </p:nvPicPr>
        <p:blipFill>
          <a:blip r:embed="rId3"/>
          <a:stretch>
            <a:fillRect/>
          </a:stretch>
        </p:blipFill>
        <p:spPr>
          <a:xfrm>
            <a:off x="1270000" y="2483555"/>
            <a:ext cx="7309555" cy="4176889"/>
          </a:xfrm>
          <a:prstGeom prst="rect">
            <a:avLst/>
          </a:prstGeom>
        </p:spPr>
      </p:pic>
      <p:pic>
        <p:nvPicPr>
          <p:cNvPr id="5" name="Picture 4"/>
          <p:cNvPicPr>
            <a:picLocks noChangeAspect="1"/>
          </p:cNvPicPr>
          <p:nvPr/>
        </p:nvPicPr>
        <p:blipFill>
          <a:blip r:embed="rId4"/>
          <a:stretch>
            <a:fillRect/>
          </a:stretch>
        </p:blipFill>
        <p:spPr>
          <a:xfrm>
            <a:off x="7601070" y="4162729"/>
            <a:ext cx="4089400" cy="1838122"/>
          </a:xfrm>
          <a:prstGeom prst="rect">
            <a:avLst/>
          </a:prstGeom>
        </p:spPr>
      </p:pic>
      <p:pic>
        <p:nvPicPr>
          <p:cNvPr id="8" name="Picture 7"/>
          <p:cNvPicPr>
            <a:picLocks noChangeAspect="1"/>
          </p:cNvPicPr>
          <p:nvPr/>
        </p:nvPicPr>
        <p:blipFill>
          <a:blip r:embed="rId5"/>
          <a:stretch>
            <a:fillRect/>
          </a:stretch>
        </p:blipFill>
        <p:spPr>
          <a:xfrm>
            <a:off x="7415" y="2027659"/>
            <a:ext cx="2948363" cy="2373489"/>
          </a:xfrm>
          <a:prstGeom prst="rect">
            <a:avLst/>
          </a:prstGeom>
        </p:spPr>
      </p:pic>
    </p:spTree>
    <p:extLst>
      <p:ext uri="{BB962C8B-B14F-4D97-AF65-F5344CB8AC3E}">
        <p14:creationId xmlns:p14="http://schemas.microsoft.com/office/powerpoint/2010/main" val="1927300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dirty="0" smtClean="0"/>
              <a:t>So they have this reputation. </a:t>
            </a:r>
            <a:endParaRPr lang="en-US" dirty="0"/>
          </a:p>
        </p:txBody>
      </p:sp>
      <p:pic>
        <p:nvPicPr>
          <p:cNvPr id="5" name="Picture 4"/>
          <p:cNvPicPr>
            <a:picLocks noChangeAspect="1"/>
          </p:cNvPicPr>
          <p:nvPr/>
        </p:nvPicPr>
        <p:blipFill>
          <a:blip r:embed="rId3"/>
          <a:stretch>
            <a:fillRect/>
          </a:stretch>
        </p:blipFill>
        <p:spPr>
          <a:xfrm>
            <a:off x="6203451" y="1494882"/>
            <a:ext cx="3810000" cy="2857500"/>
          </a:xfrm>
          <a:prstGeom prst="rect">
            <a:avLst/>
          </a:prstGeom>
        </p:spPr>
      </p:pic>
      <p:pic>
        <p:nvPicPr>
          <p:cNvPr id="6" name="Picture 5"/>
          <p:cNvPicPr>
            <a:picLocks noChangeAspect="1"/>
          </p:cNvPicPr>
          <p:nvPr/>
        </p:nvPicPr>
        <p:blipFill>
          <a:blip r:embed="rId4"/>
          <a:stretch>
            <a:fillRect/>
          </a:stretch>
        </p:blipFill>
        <p:spPr>
          <a:xfrm>
            <a:off x="3780446" y="3006840"/>
            <a:ext cx="4748454" cy="3716866"/>
          </a:xfrm>
          <a:prstGeom prst="rect">
            <a:avLst/>
          </a:prstGeom>
        </p:spPr>
      </p:pic>
      <p:pic>
        <p:nvPicPr>
          <p:cNvPr id="7" name="Picture 6"/>
          <p:cNvPicPr>
            <a:picLocks noChangeAspect="1"/>
          </p:cNvPicPr>
          <p:nvPr/>
        </p:nvPicPr>
        <p:blipFill>
          <a:blip r:embed="rId5"/>
          <a:stretch>
            <a:fillRect/>
          </a:stretch>
        </p:blipFill>
        <p:spPr>
          <a:xfrm>
            <a:off x="573110" y="1394519"/>
            <a:ext cx="4194300" cy="2764883"/>
          </a:xfrm>
          <a:prstGeom prst="rect">
            <a:avLst/>
          </a:prstGeom>
        </p:spPr>
      </p:pic>
      <p:pic>
        <p:nvPicPr>
          <p:cNvPr id="8" name="Picture 2" descr="http://s2.quickmeme.com/img/e2/e2b6dd855a9199d4566d07a9986f47985cdc90b91219c7e56f549bd60818fb4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5166" y="2613525"/>
            <a:ext cx="2456992" cy="32489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jonathanlewy.com/wp-content/uploads/2013/05/HigherEducation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467" y="4352382"/>
            <a:ext cx="2602136" cy="237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884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This is Sean.</a:t>
            </a:r>
            <a:endParaRPr lang="en-US" dirty="0"/>
          </a:p>
        </p:txBody>
      </p:sp>
      <p:pic>
        <p:nvPicPr>
          <p:cNvPr id="3" name="Picture 2"/>
          <p:cNvPicPr>
            <a:picLocks noChangeAspect="1"/>
          </p:cNvPicPr>
          <p:nvPr/>
        </p:nvPicPr>
        <p:blipFill>
          <a:blip r:embed="rId2"/>
          <a:stretch>
            <a:fillRect/>
          </a:stretch>
        </p:blipFill>
        <p:spPr>
          <a:xfrm>
            <a:off x="3838222" y="1697062"/>
            <a:ext cx="4515555" cy="5033938"/>
          </a:xfrm>
          <a:prstGeom prst="rect">
            <a:avLst/>
          </a:prstGeom>
        </p:spPr>
      </p:pic>
    </p:spTree>
    <p:extLst>
      <p:ext uri="{BB962C8B-B14F-4D97-AF65-F5344CB8AC3E}">
        <p14:creationId xmlns:p14="http://schemas.microsoft.com/office/powerpoint/2010/main" val="652879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Sean is 8.</a:t>
            </a:r>
            <a:endParaRPr lang="en-US" dirty="0"/>
          </a:p>
        </p:txBody>
      </p:sp>
      <p:pic>
        <p:nvPicPr>
          <p:cNvPr id="3" name="Picture 2"/>
          <p:cNvPicPr>
            <a:picLocks noChangeAspect="1"/>
          </p:cNvPicPr>
          <p:nvPr/>
        </p:nvPicPr>
        <p:blipFill>
          <a:blip r:embed="rId2"/>
          <a:stretch>
            <a:fillRect/>
          </a:stretch>
        </p:blipFill>
        <p:spPr>
          <a:xfrm>
            <a:off x="3838222" y="1697062"/>
            <a:ext cx="4515555" cy="5033938"/>
          </a:xfrm>
          <a:prstGeom prst="rect">
            <a:avLst/>
          </a:prstGeom>
        </p:spPr>
      </p:pic>
    </p:spTree>
    <p:extLst>
      <p:ext uri="{BB962C8B-B14F-4D97-AF65-F5344CB8AC3E}">
        <p14:creationId xmlns:p14="http://schemas.microsoft.com/office/powerpoint/2010/main" val="14456190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Sean spoke at a 2000-person technical conference this year. On F#.</a:t>
            </a:r>
            <a:endParaRPr lang="en-US" dirty="0"/>
          </a:p>
        </p:txBody>
      </p:sp>
      <p:pic>
        <p:nvPicPr>
          <p:cNvPr id="3" name="Picture 2"/>
          <p:cNvPicPr>
            <a:picLocks noChangeAspect="1"/>
          </p:cNvPicPr>
          <p:nvPr/>
        </p:nvPicPr>
        <p:blipFill>
          <a:blip r:embed="rId2"/>
          <a:stretch>
            <a:fillRect/>
          </a:stretch>
        </p:blipFill>
        <p:spPr>
          <a:xfrm>
            <a:off x="3838222" y="1697062"/>
            <a:ext cx="4515555" cy="5033938"/>
          </a:xfrm>
          <a:prstGeom prst="rect">
            <a:avLst/>
          </a:prstGeom>
        </p:spPr>
      </p:pic>
    </p:spTree>
    <p:extLst>
      <p:ext uri="{BB962C8B-B14F-4D97-AF65-F5344CB8AC3E}">
        <p14:creationId xmlns:p14="http://schemas.microsoft.com/office/powerpoint/2010/main" val="2036051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t>
            </a:r>
            <a:endParaRPr lang="en-US" dirty="0"/>
          </a:p>
        </p:txBody>
      </p:sp>
      <p:sp>
        <p:nvSpPr>
          <p:cNvPr id="4" name="Text Placeholder 3"/>
          <p:cNvSpPr>
            <a:spLocks noGrp="1"/>
          </p:cNvSpPr>
          <p:nvPr>
            <p:ph type="body" idx="1"/>
          </p:nvPr>
        </p:nvSpPr>
        <p:spPr/>
        <p:txBody>
          <a:bodyPr/>
          <a:lstStyle/>
          <a:p>
            <a:r>
              <a:rPr lang="en-US" dirty="0" smtClean="0"/>
              <a:t>Concise code &amp; expanded feature set</a:t>
            </a:r>
            <a:endParaRPr lang="en-US" dirty="0"/>
          </a:p>
        </p:txBody>
      </p:sp>
    </p:spTree>
    <p:extLst>
      <p:ext uri="{BB962C8B-B14F-4D97-AF65-F5344CB8AC3E}">
        <p14:creationId xmlns:p14="http://schemas.microsoft.com/office/powerpoint/2010/main" val="1909700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Concise code</a:t>
            </a:r>
            <a:endParaRPr lang="en-US" dirty="0"/>
          </a:p>
        </p:txBody>
      </p:sp>
      <p:sp>
        <p:nvSpPr>
          <p:cNvPr id="5" name="Text Placeholder 4"/>
          <p:cNvSpPr>
            <a:spLocks noGrp="1"/>
          </p:cNvSpPr>
          <p:nvPr>
            <p:ph type="body" idx="1"/>
          </p:nvPr>
        </p:nvSpPr>
        <p:spPr/>
        <p:txBody>
          <a:bodyPr/>
          <a:lstStyle/>
          <a:p>
            <a:r>
              <a:rPr lang="en-US" smtClean="0"/>
              <a:t>C# - 23 lines</a:t>
            </a:r>
            <a:endParaRPr lang="en-US" dirty="0" smtClean="0"/>
          </a:p>
        </p:txBody>
      </p:sp>
      <p:sp>
        <p:nvSpPr>
          <p:cNvPr id="17" name="Content Placeholder 16"/>
          <p:cNvSpPr>
            <a:spLocks noGrp="1"/>
          </p:cNvSpPr>
          <p:nvPr>
            <p:ph sz="half" idx="2"/>
          </p:nvPr>
        </p:nvSpPr>
        <p:spPr>
          <a:xfrm>
            <a:off x="1192697" y="2526639"/>
            <a:ext cx="5292559" cy="3755628"/>
          </a:xfrm>
        </p:spPr>
        <p:txBody>
          <a:bodyPr>
            <a:noAutofit/>
          </a:bodyPr>
          <a:lstStyle/>
          <a:p>
            <a:pPr marL="0" indent="0">
              <a:buNone/>
            </a:pPr>
            <a:r>
              <a:rPr lang="en-US" sz="1200" dirty="0" smtClean="0">
                <a:solidFill>
                  <a:srgbClr val="009695"/>
                </a:solidFill>
                <a:latin typeface="Menlo" charset="0"/>
              </a:rPr>
              <a:t>using</a:t>
            </a:r>
            <a:r>
              <a:rPr lang="en-US" sz="1200" dirty="0" smtClean="0">
                <a:solidFill>
                  <a:srgbClr val="333333"/>
                </a:solidFill>
                <a:latin typeface="Menlo" charset="0"/>
              </a:rPr>
              <a:t> </a:t>
            </a:r>
            <a:r>
              <a:rPr lang="en-US" sz="1200" dirty="0" err="1">
                <a:solidFill>
                  <a:srgbClr val="333333"/>
                </a:solidFill>
                <a:latin typeface="Menlo" charset="0"/>
              </a:rPr>
              <a:t>System.Net</a:t>
            </a:r>
            <a:r>
              <a:rPr lang="en-US" sz="1200" dirty="0">
                <a:solidFill>
                  <a:srgbClr val="333333"/>
                </a:solidFill>
                <a:latin typeface="Menlo" charset="0"/>
              </a:rPr>
              <a:t/>
            </a:r>
            <a:br>
              <a:rPr lang="en-US" sz="1200" dirty="0">
                <a:solidFill>
                  <a:srgbClr val="333333"/>
                </a:solidFill>
                <a:latin typeface="Menlo" charset="0"/>
              </a:rPr>
            </a:br>
            <a:r>
              <a:rPr lang="en-US" sz="1200" dirty="0">
                <a:solidFill>
                  <a:srgbClr val="009695"/>
                </a:solidFill>
                <a:latin typeface="Menlo" charset="0"/>
              </a:rPr>
              <a:t>using</a:t>
            </a:r>
            <a:r>
              <a:rPr lang="en-US" sz="1200" dirty="0">
                <a:solidFill>
                  <a:srgbClr val="333333"/>
                </a:solidFill>
                <a:latin typeface="Menlo" charset="0"/>
              </a:rPr>
              <a:t> System</a:t>
            </a:r>
            <a:br>
              <a:rPr lang="en-US" sz="1200" dirty="0">
                <a:solidFill>
                  <a:srgbClr val="333333"/>
                </a:solidFill>
                <a:latin typeface="Menlo" charset="0"/>
              </a:rPr>
            </a:br>
            <a:r>
              <a:rPr lang="en-US" sz="1200" dirty="0">
                <a:solidFill>
                  <a:srgbClr val="009695"/>
                </a:solidFill>
                <a:latin typeface="Menlo" charset="0"/>
              </a:rPr>
              <a:t>using</a:t>
            </a:r>
            <a:r>
              <a:rPr lang="en-US" sz="1200" dirty="0">
                <a:solidFill>
                  <a:srgbClr val="333333"/>
                </a:solidFill>
                <a:latin typeface="Menlo" charset="0"/>
              </a:rPr>
              <a:t> </a:t>
            </a:r>
            <a:r>
              <a:rPr lang="en-US" sz="1200" dirty="0" err="1">
                <a:solidFill>
                  <a:srgbClr val="333333"/>
                </a:solidFill>
                <a:latin typeface="Menlo" charset="0"/>
              </a:rPr>
              <a:t>System.IO</a:t>
            </a:r>
            <a:r>
              <a:rPr lang="en-US" sz="1200" dirty="0">
                <a:solidFill>
                  <a:srgbClr val="333333"/>
                </a:solidFill>
                <a:latin typeface="Menlo" charset="0"/>
              </a:rPr>
              <a:t/>
            </a:r>
            <a:br>
              <a:rPr lang="en-US" sz="1200" dirty="0">
                <a:solidFill>
                  <a:srgbClr val="333333"/>
                </a:solidFill>
                <a:latin typeface="Menlo" charset="0"/>
              </a:rPr>
            </a:br>
            <a:r>
              <a:rPr lang="en-US" sz="1200" dirty="0">
                <a:solidFill>
                  <a:srgbClr val="333333"/>
                </a:solidFill>
                <a:latin typeface="Menlo" charset="0"/>
              </a:rPr>
              <a:t/>
            </a:r>
            <a:br>
              <a:rPr lang="en-US" sz="1200" dirty="0">
                <a:solidFill>
                  <a:srgbClr val="333333"/>
                </a:solidFill>
                <a:latin typeface="Menlo" charset="0"/>
              </a:rPr>
            </a:br>
            <a:r>
              <a:rPr lang="en-US" sz="1200" dirty="0">
                <a:solidFill>
                  <a:srgbClr val="009695"/>
                </a:solidFill>
                <a:latin typeface="Menlo" charset="0"/>
              </a:rPr>
              <a:t>class</a:t>
            </a:r>
            <a:r>
              <a:rPr lang="en-US" sz="1200" dirty="0">
                <a:solidFill>
                  <a:srgbClr val="333333"/>
                </a:solidFill>
                <a:latin typeface="Menlo" charset="0"/>
              </a:rPr>
              <a:t> </a:t>
            </a:r>
            <a:r>
              <a:rPr lang="en-US" sz="1200" dirty="0" err="1">
                <a:solidFill>
                  <a:srgbClr val="3364A4"/>
                </a:solidFill>
                <a:latin typeface="Menlo" charset="0"/>
              </a:rPr>
              <a:t>WebPageDownloader</a:t>
            </a:r>
            <a:r>
              <a:rPr lang="en-US" sz="1200" dirty="0">
                <a:solidFill>
                  <a:srgbClr val="3364A4"/>
                </a:solidFill>
                <a:latin typeface="Menlo" charset="0"/>
              </a:rPr>
              <a:t/>
            </a:r>
            <a:br>
              <a:rPr lang="en-US" sz="1200" dirty="0">
                <a:solidFill>
                  <a:srgbClr val="3364A4"/>
                </a:solidFill>
                <a:latin typeface="Menlo" charset="0"/>
              </a:rPr>
            </a:br>
            <a:r>
              <a:rPr lang="en-US" sz="1200" dirty="0">
                <a:solidFill>
                  <a:srgbClr val="333333"/>
                </a:solidFill>
                <a:latin typeface="Menlo" charset="0"/>
              </a:rPr>
              <a:t>{</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public</a:t>
            </a:r>
            <a:r>
              <a:rPr lang="en-US" sz="1200" dirty="0">
                <a:solidFill>
                  <a:srgbClr val="333333"/>
                </a:solidFill>
                <a:latin typeface="Menlo" charset="0"/>
              </a:rPr>
              <a:t> </a:t>
            </a:r>
            <a:r>
              <a:rPr lang="en-US" sz="1200" dirty="0" err="1">
                <a:solidFill>
                  <a:srgbClr val="3364A4"/>
                </a:solidFill>
                <a:latin typeface="Menlo" charset="0"/>
              </a:rPr>
              <a:t>TResult</a:t>
            </a:r>
            <a:r>
              <a:rPr lang="en-US" sz="1200" dirty="0">
                <a:solidFill>
                  <a:srgbClr val="333333"/>
                </a:solidFill>
                <a:latin typeface="Menlo" charset="0"/>
              </a:rPr>
              <a:t> </a:t>
            </a:r>
            <a:r>
              <a:rPr lang="en-US" sz="1200" dirty="0" err="1">
                <a:solidFill>
                  <a:srgbClr val="333333"/>
                </a:solidFill>
                <a:latin typeface="Menlo" charset="0"/>
              </a:rPr>
              <a:t>FetchUrl</a:t>
            </a:r>
            <a:r>
              <a:rPr lang="en-US" sz="1200" dirty="0">
                <a:solidFill>
                  <a:srgbClr val="333333"/>
                </a:solidFill>
                <a:latin typeface="Menlo" charset="0"/>
              </a:rPr>
              <a:t>&lt;</a:t>
            </a:r>
            <a:r>
              <a:rPr lang="en-US" sz="1200" dirty="0" err="1">
                <a:solidFill>
                  <a:srgbClr val="3364A4"/>
                </a:solidFill>
                <a:latin typeface="Menlo" charset="0"/>
              </a:rPr>
              <a:t>TResult</a:t>
            </a:r>
            <a:r>
              <a:rPr lang="en-US" sz="1200" dirty="0">
                <a:solidFill>
                  <a:srgbClr val="333333"/>
                </a:solidFill>
                <a:latin typeface="Menlo" charset="0"/>
              </a:rPr>
              <a:t>&gt;(</a:t>
            </a:r>
            <a:br>
              <a:rPr lang="en-US" sz="1200" dirty="0">
                <a:solidFill>
                  <a:srgbClr val="333333"/>
                </a:solidFill>
                <a:latin typeface="Menlo" charset="0"/>
              </a:rPr>
            </a:br>
            <a:r>
              <a:rPr lang="en-US" sz="1200" dirty="0">
                <a:solidFill>
                  <a:srgbClr val="333333"/>
                </a:solidFill>
                <a:latin typeface="Menlo" charset="0"/>
              </a:rPr>
              <a:t>    </a:t>
            </a:r>
            <a:r>
              <a:rPr lang="en-US" sz="1200" dirty="0" err="1">
                <a:solidFill>
                  <a:srgbClr val="3364A4"/>
                </a:solidFill>
                <a:latin typeface="Menlo" charset="0"/>
              </a:rPr>
              <a:t>Func</a:t>
            </a:r>
            <a:r>
              <a:rPr lang="en-US" sz="1200" dirty="0">
                <a:solidFill>
                  <a:srgbClr val="333333"/>
                </a:solidFill>
                <a:latin typeface="Menlo" charset="0"/>
              </a:rPr>
              <a:t>&lt;</a:t>
            </a:r>
            <a:r>
              <a:rPr lang="en-US" sz="1200" dirty="0">
                <a:solidFill>
                  <a:srgbClr val="009695"/>
                </a:solidFill>
                <a:latin typeface="Menlo" charset="0"/>
              </a:rPr>
              <a:t>string</a:t>
            </a:r>
            <a:r>
              <a:rPr lang="en-US" sz="1200" dirty="0">
                <a:solidFill>
                  <a:srgbClr val="333333"/>
                </a:solidFill>
                <a:latin typeface="Menlo" charset="0"/>
              </a:rPr>
              <a:t>, </a:t>
            </a:r>
            <a:r>
              <a:rPr lang="en-US" sz="1200" dirty="0" err="1">
                <a:solidFill>
                  <a:srgbClr val="C44C57"/>
                </a:solidFill>
                <a:latin typeface="Menlo" charset="0"/>
              </a:rPr>
              <a:t>StreamReader</a:t>
            </a:r>
            <a:r>
              <a:rPr lang="en-US" sz="1200" dirty="0">
                <a:solidFill>
                  <a:srgbClr val="333333"/>
                </a:solidFill>
                <a:latin typeface="Menlo" charset="0"/>
              </a:rPr>
              <a:t>, </a:t>
            </a:r>
            <a:r>
              <a:rPr lang="en-US" sz="1200" dirty="0" err="1">
                <a:solidFill>
                  <a:srgbClr val="3364A4"/>
                </a:solidFill>
                <a:latin typeface="Menlo" charset="0"/>
              </a:rPr>
              <a:t>TResult</a:t>
            </a:r>
            <a:r>
              <a:rPr lang="en-US" sz="1200" dirty="0">
                <a:solidFill>
                  <a:srgbClr val="333333"/>
                </a:solidFill>
                <a:latin typeface="Menlo" charset="0"/>
              </a:rPr>
              <a:t>&gt; callback,</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string</a:t>
            </a:r>
            <a:r>
              <a:rPr lang="en-US" sz="1200" dirty="0">
                <a:solidFill>
                  <a:srgbClr val="333333"/>
                </a:solidFill>
                <a:latin typeface="Menlo" charset="0"/>
              </a:rPr>
              <a:t> </a:t>
            </a:r>
            <a:r>
              <a:rPr lang="en-US" sz="1200" dirty="0" err="1">
                <a:solidFill>
                  <a:srgbClr val="333333"/>
                </a:solidFill>
                <a:latin typeface="Menlo" charset="0"/>
              </a:rPr>
              <a:t>url</a:t>
            </a:r>
            <a:r>
              <a:rPr lang="en-US" sz="1200" dirty="0">
                <a:solidFill>
                  <a:srgbClr val="333333"/>
                </a:solidFill>
                <a:latin typeface="Menlo" charset="0"/>
              </a:rPr>
              <a:t>)</a:t>
            </a:r>
            <a:br>
              <a:rPr lang="en-US" sz="1200" dirty="0">
                <a:solidFill>
                  <a:srgbClr val="333333"/>
                </a:solidFill>
                <a:latin typeface="Menlo" charset="0"/>
              </a:rPr>
            </a:br>
            <a:r>
              <a:rPr lang="en-US" sz="1200" dirty="0">
                <a:solidFill>
                  <a:srgbClr val="333333"/>
                </a:solidFill>
                <a:latin typeface="Menlo" charset="0"/>
              </a:rPr>
              <a:t>    {</a:t>
            </a:r>
            <a:br>
              <a:rPr lang="en-US" sz="1200" dirty="0">
                <a:solidFill>
                  <a:srgbClr val="333333"/>
                </a:solidFill>
                <a:latin typeface="Menlo" charset="0"/>
              </a:rPr>
            </a:br>
            <a:r>
              <a:rPr lang="en-US" sz="1200" dirty="0">
                <a:solidFill>
                  <a:srgbClr val="333333"/>
                </a:solidFill>
                <a:latin typeface="Menlo" charset="0"/>
              </a:rPr>
              <a:t>      </a:t>
            </a:r>
            <a:r>
              <a:rPr lang="en-US" sz="1200" dirty="0" err="1">
                <a:solidFill>
                  <a:srgbClr val="C44C57"/>
                </a:solidFill>
                <a:latin typeface="Menlo" charset="0"/>
              </a:rPr>
              <a:t>var</a:t>
            </a:r>
            <a:r>
              <a:rPr lang="en-US" sz="1200" dirty="0">
                <a:solidFill>
                  <a:srgbClr val="333333"/>
                </a:solidFill>
                <a:latin typeface="Menlo" charset="0"/>
              </a:rPr>
              <a:t> </a:t>
            </a:r>
            <a:r>
              <a:rPr lang="en-US" sz="1200" dirty="0" err="1">
                <a:solidFill>
                  <a:srgbClr val="333333"/>
                </a:solidFill>
                <a:latin typeface="Menlo" charset="0"/>
              </a:rPr>
              <a:t>req</a:t>
            </a:r>
            <a:r>
              <a:rPr lang="en-US" sz="1200" dirty="0">
                <a:solidFill>
                  <a:srgbClr val="333333"/>
                </a:solidFill>
                <a:latin typeface="Menlo" charset="0"/>
              </a:rPr>
              <a:t> = </a:t>
            </a:r>
            <a:r>
              <a:rPr lang="en-US" sz="1200" dirty="0" err="1">
                <a:solidFill>
                  <a:srgbClr val="C44C57"/>
                </a:solidFill>
                <a:latin typeface="Menlo" charset="0"/>
              </a:rPr>
              <a:t>WebRequest</a:t>
            </a:r>
            <a:r>
              <a:rPr lang="en-US" sz="1200" dirty="0" err="1">
                <a:solidFill>
                  <a:srgbClr val="333333"/>
                </a:solidFill>
                <a:latin typeface="Menlo" charset="0"/>
              </a:rPr>
              <a:t>.</a:t>
            </a:r>
            <a:r>
              <a:rPr lang="en-US" sz="1200" dirty="0" err="1">
                <a:solidFill>
                  <a:srgbClr val="C44C57"/>
                </a:solidFill>
                <a:latin typeface="Menlo" charset="0"/>
              </a:rPr>
              <a:t>Create</a:t>
            </a:r>
            <a:r>
              <a:rPr lang="en-US" sz="1200" dirty="0">
                <a:solidFill>
                  <a:srgbClr val="333333"/>
                </a:solidFill>
                <a:latin typeface="Menlo" charset="0"/>
              </a:rPr>
              <a:t>(</a:t>
            </a:r>
            <a:r>
              <a:rPr lang="en-US" sz="1200" dirty="0" err="1">
                <a:solidFill>
                  <a:srgbClr val="333333"/>
                </a:solidFill>
                <a:latin typeface="Menlo" charset="0"/>
              </a:rPr>
              <a:t>url</a:t>
            </a:r>
            <a:r>
              <a:rPr lang="en-US" sz="1200" dirty="0">
                <a:solidFill>
                  <a:srgbClr val="333333"/>
                </a:solidFill>
                <a:latin typeface="Menlo" charset="0"/>
              </a:rPr>
              <a:t>);</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using</a:t>
            </a:r>
            <a:r>
              <a:rPr lang="en-US" sz="1200" dirty="0">
                <a:solidFill>
                  <a:srgbClr val="333333"/>
                </a:solidFill>
                <a:latin typeface="Menlo" charset="0"/>
              </a:rPr>
              <a:t> (</a:t>
            </a:r>
            <a:r>
              <a:rPr lang="en-US" sz="1200" dirty="0" err="1">
                <a:solidFill>
                  <a:srgbClr val="C44C57"/>
                </a:solidFill>
                <a:latin typeface="Menlo" charset="0"/>
              </a:rPr>
              <a:t>var</a:t>
            </a:r>
            <a:r>
              <a:rPr lang="en-US" sz="1200" dirty="0">
                <a:solidFill>
                  <a:srgbClr val="333333"/>
                </a:solidFill>
                <a:latin typeface="Menlo" charset="0"/>
              </a:rPr>
              <a:t> </a:t>
            </a:r>
            <a:r>
              <a:rPr lang="en-US" sz="1200" dirty="0" err="1">
                <a:solidFill>
                  <a:srgbClr val="333333"/>
                </a:solidFill>
                <a:latin typeface="Menlo" charset="0"/>
              </a:rPr>
              <a:t>resp</a:t>
            </a:r>
            <a:r>
              <a:rPr lang="en-US" sz="1200" dirty="0">
                <a:solidFill>
                  <a:srgbClr val="333333"/>
                </a:solidFill>
                <a:latin typeface="Menlo" charset="0"/>
              </a:rPr>
              <a:t> = </a:t>
            </a:r>
            <a:r>
              <a:rPr lang="en-US" sz="1200" dirty="0" err="1">
                <a:solidFill>
                  <a:srgbClr val="333333"/>
                </a:solidFill>
                <a:latin typeface="Menlo" charset="0"/>
              </a:rPr>
              <a:t>req.</a:t>
            </a:r>
            <a:r>
              <a:rPr lang="en-US" sz="1200" dirty="0" err="1">
                <a:solidFill>
                  <a:srgbClr val="C44C57"/>
                </a:solidFill>
                <a:latin typeface="Menlo" charset="0"/>
              </a:rPr>
              <a:t>GetResponse</a:t>
            </a:r>
            <a:r>
              <a:rPr lang="en-US" sz="1200" dirty="0">
                <a:solidFill>
                  <a:srgbClr val="333333"/>
                </a:solidFill>
                <a:latin typeface="Menlo" charset="0"/>
              </a:rPr>
              <a:t>())</a:t>
            </a:r>
            <a:br>
              <a:rPr lang="en-US" sz="1200" dirty="0">
                <a:solidFill>
                  <a:srgbClr val="333333"/>
                </a:solidFill>
                <a:latin typeface="Menlo" charset="0"/>
              </a:rPr>
            </a:br>
            <a:r>
              <a:rPr lang="en-US" sz="1200" dirty="0">
                <a:solidFill>
                  <a:srgbClr val="333333"/>
                </a:solidFill>
                <a:latin typeface="Menlo" charset="0"/>
              </a:rPr>
              <a:t>      {</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using</a:t>
            </a:r>
            <a:r>
              <a:rPr lang="en-US" sz="1200" dirty="0">
                <a:solidFill>
                  <a:srgbClr val="333333"/>
                </a:solidFill>
                <a:latin typeface="Menlo" charset="0"/>
              </a:rPr>
              <a:t> (</a:t>
            </a:r>
            <a:r>
              <a:rPr lang="en-US" sz="1200" dirty="0" err="1">
                <a:solidFill>
                  <a:srgbClr val="C44C57"/>
                </a:solidFill>
                <a:latin typeface="Menlo" charset="0"/>
              </a:rPr>
              <a:t>var</a:t>
            </a:r>
            <a:r>
              <a:rPr lang="en-US" sz="1200" dirty="0">
                <a:solidFill>
                  <a:srgbClr val="333333"/>
                </a:solidFill>
                <a:latin typeface="Menlo" charset="0"/>
              </a:rPr>
              <a:t> stream = </a:t>
            </a:r>
            <a:r>
              <a:rPr lang="en-US" sz="1200" dirty="0" err="1">
                <a:solidFill>
                  <a:srgbClr val="333333"/>
                </a:solidFill>
                <a:latin typeface="Menlo" charset="0"/>
              </a:rPr>
              <a:t>resp.</a:t>
            </a:r>
            <a:r>
              <a:rPr lang="en-US" sz="1200" dirty="0" err="1">
                <a:solidFill>
                  <a:srgbClr val="C44C57"/>
                </a:solidFill>
                <a:latin typeface="Menlo" charset="0"/>
              </a:rPr>
              <a:t>GetResponseStream</a:t>
            </a:r>
            <a:r>
              <a:rPr lang="en-US" sz="1200" dirty="0">
                <a:solidFill>
                  <a:srgbClr val="333333"/>
                </a:solidFill>
                <a:latin typeface="Menlo" charset="0"/>
              </a:rPr>
              <a:t>())</a:t>
            </a:r>
          </a:p>
          <a:p>
            <a:pPr marL="0" indent="0">
              <a:buNone/>
            </a:pPr>
            <a:r>
              <a:rPr lang="en-US" sz="1200" dirty="0">
                <a:solidFill>
                  <a:srgbClr val="333333"/>
                </a:solidFill>
                <a:latin typeface="Menlo" charset="0"/>
              </a:rPr>
              <a:t>        {</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using</a:t>
            </a:r>
            <a:r>
              <a:rPr lang="en-US" sz="1200" dirty="0">
                <a:solidFill>
                  <a:srgbClr val="333333"/>
                </a:solidFill>
                <a:latin typeface="Menlo" charset="0"/>
              </a:rPr>
              <a:t> (</a:t>
            </a:r>
            <a:r>
              <a:rPr lang="en-US" sz="1200" dirty="0" err="1">
                <a:solidFill>
                  <a:srgbClr val="C44C57"/>
                </a:solidFill>
                <a:latin typeface="Menlo" charset="0"/>
              </a:rPr>
              <a:t>var</a:t>
            </a:r>
            <a:r>
              <a:rPr lang="en-US" sz="1200" dirty="0">
                <a:solidFill>
                  <a:srgbClr val="333333"/>
                </a:solidFill>
                <a:latin typeface="Menlo" charset="0"/>
              </a:rPr>
              <a:t> reader = </a:t>
            </a:r>
            <a:r>
              <a:rPr lang="en-US" sz="1200" dirty="0">
                <a:solidFill>
                  <a:srgbClr val="009695"/>
                </a:solidFill>
                <a:latin typeface="Menlo" charset="0"/>
              </a:rPr>
              <a:t>new</a:t>
            </a:r>
            <a:r>
              <a:rPr lang="en-US" sz="1200" dirty="0">
                <a:solidFill>
                  <a:srgbClr val="333333"/>
                </a:solidFill>
                <a:latin typeface="Menlo" charset="0"/>
              </a:rPr>
              <a:t> </a:t>
            </a:r>
            <a:r>
              <a:rPr lang="en-US" sz="1200" dirty="0" err="1">
                <a:solidFill>
                  <a:srgbClr val="C44C57"/>
                </a:solidFill>
                <a:latin typeface="Menlo" charset="0"/>
              </a:rPr>
              <a:t>StreamReader</a:t>
            </a:r>
            <a:r>
              <a:rPr lang="en-US" sz="1200" dirty="0">
                <a:solidFill>
                  <a:srgbClr val="333333"/>
                </a:solidFill>
                <a:latin typeface="Menlo" charset="0"/>
              </a:rPr>
              <a:t>(stream))</a:t>
            </a:r>
            <a:br>
              <a:rPr lang="en-US" sz="1200" dirty="0">
                <a:solidFill>
                  <a:srgbClr val="333333"/>
                </a:solidFill>
                <a:latin typeface="Menlo" charset="0"/>
              </a:rPr>
            </a:br>
            <a:r>
              <a:rPr lang="en-US" sz="1200" dirty="0">
                <a:solidFill>
                  <a:srgbClr val="333333"/>
                </a:solidFill>
                <a:latin typeface="Menlo" charset="0"/>
              </a:rPr>
              <a:t>	{</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return</a:t>
            </a:r>
            <a:r>
              <a:rPr lang="en-US" sz="1200" dirty="0">
                <a:solidFill>
                  <a:srgbClr val="333333"/>
                </a:solidFill>
                <a:latin typeface="Menlo" charset="0"/>
              </a:rPr>
              <a:t> callback(</a:t>
            </a:r>
            <a:r>
              <a:rPr lang="en-US" sz="1200" dirty="0" err="1">
                <a:solidFill>
                  <a:srgbClr val="333333"/>
                </a:solidFill>
                <a:latin typeface="Menlo" charset="0"/>
              </a:rPr>
              <a:t>url</a:t>
            </a:r>
            <a:r>
              <a:rPr lang="en-US" sz="1200" dirty="0">
                <a:solidFill>
                  <a:srgbClr val="333333"/>
                </a:solidFill>
                <a:latin typeface="Menlo" charset="0"/>
              </a:rPr>
              <a:t>, reader);</a:t>
            </a:r>
            <a:br>
              <a:rPr lang="en-US" sz="1200" dirty="0">
                <a:solidFill>
                  <a:srgbClr val="333333"/>
                </a:solidFill>
                <a:latin typeface="Menlo" charset="0"/>
              </a:rPr>
            </a:br>
            <a:r>
              <a:rPr lang="en-US" sz="1200" dirty="0">
                <a:solidFill>
                  <a:srgbClr val="333333"/>
                </a:solidFill>
                <a:latin typeface="Menlo" charset="0"/>
              </a:rPr>
              <a:t>	}</a:t>
            </a:r>
            <a:br>
              <a:rPr lang="en-US" sz="1200" dirty="0">
                <a:solidFill>
                  <a:srgbClr val="333333"/>
                </a:solidFill>
                <a:latin typeface="Menlo" charset="0"/>
              </a:rPr>
            </a:br>
            <a:r>
              <a:rPr lang="en-US" sz="1200" dirty="0">
                <a:solidFill>
                  <a:srgbClr val="333333"/>
                </a:solidFill>
                <a:latin typeface="Menlo" charset="0"/>
              </a:rPr>
              <a:t>        }    </a:t>
            </a:r>
            <a:br>
              <a:rPr lang="en-US" sz="1200" dirty="0">
                <a:solidFill>
                  <a:srgbClr val="333333"/>
                </a:solidFill>
                <a:latin typeface="Menlo" charset="0"/>
              </a:rPr>
            </a:br>
            <a:r>
              <a:rPr lang="en-US" sz="1200" dirty="0">
                <a:solidFill>
                  <a:srgbClr val="333333"/>
                </a:solidFill>
                <a:latin typeface="Menlo" charset="0"/>
              </a:rPr>
              <a:t>      }</a:t>
            </a:r>
            <a:br>
              <a:rPr lang="en-US" sz="1200" dirty="0">
                <a:solidFill>
                  <a:srgbClr val="333333"/>
                </a:solidFill>
                <a:latin typeface="Menlo" charset="0"/>
              </a:rPr>
            </a:br>
            <a:r>
              <a:rPr lang="en-US" sz="1200" dirty="0">
                <a:solidFill>
                  <a:srgbClr val="333333"/>
                </a:solidFill>
                <a:latin typeface="Menlo" charset="0"/>
              </a:rPr>
              <a:t>   }</a:t>
            </a:r>
            <a:br>
              <a:rPr lang="en-US" sz="1200" dirty="0">
                <a:solidFill>
                  <a:srgbClr val="333333"/>
                </a:solidFill>
                <a:latin typeface="Menlo" charset="0"/>
              </a:rPr>
            </a:br>
            <a:r>
              <a:rPr lang="en-US" sz="1200" dirty="0" smtClean="0">
                <a:solidFill>
                  <a:srgbClr val="333333"/>
                </a:solidFill>
                <a:latin typeface="Menlo" charset="0"/>
              </a:rPr>
              <a:t>}</a:t>
            </a:r>
            <a:endParaRPr lang="en-US" sz="1200" dirty="0">
              <a:solidFill>
                <a:srgbClr val="000000"/>
              </a:solidFill>
              <a:highlight>
                <a:srgbClr val="FFFFFF"/>
              </a:highlight>
              <a:latin typeface="Consolas" charset="0"/>
            </a:endParaRPr>
          </a:p>
        </p:txBody>
      </p:sp>
      <p:sp>
        <p:nvSpPr>
          <p:cNvPr id="6" name="Text Placeholder 5"/>
          <p:cNvSpPr>
            <a:spLocks noGrp="1"/>
          </p:cNvSpPr>
          <p:nvPr>
            <p:ph type="body" sz="quarter" idx="3"/>
          </p:nvPr>
        </p:nvSpPr>
        <p:spPr/>
        <p:txBody>
          <a:bodyPr/>
          <a:lstStyle/>
          <a:p>
            <a:r>
              <a:rPr lang="en-US" smtClean="0"/>
              <a:t>F# - 10 lines</a:t>
            </a:r>
            <a:endParaRPr lang="en-US" dirty="0"/>
          </a:p>
        </p:txBody>
      </p:sp>
      <p:sp>
        <p:nvSpPr>
          <p:cNvPr id="4" name="Content Placeholder 3"/>
          <p:cNvSpPr>
            <a:spLocks noGrp="1"/>
          </p:cNvSpPr>
          <p:nvPr>
            <p:ph sz="quarter" idx="4"/>
          </p:nvPr>
        </p:nvSpPr>
        <p:spPr/>
        <p:txBody>
          <a:bodyPr>
            <a:normAutofit/>
          </a:bodyPr>
          <a:lstStyle/>
          <a:p>
            <a:pPr marL="0" indent="0">
              <a:buNone/>
            </a:pPr>
            <a:r>
              <a:rPr lang="en-US" sz="1200" dirty="0">
                <a:solidFill>
                  <a:srgbClr val="009695"/>
                </a:solidFill>
                <a:latin typeface="Menlo" charset="0"/>
              </a:rPr>
              <a:t>open</a:t>
            </a:r>
            <a:r>
              <a:rPr lang="en-US" sz="1200" dirty="0">
                <a:solidFill>
                  <a:srgbClr val="333333"/>
                </a:solidFill>
                <a:latin typeface="Menlo" charset="0"/>
              </a:rPr>
              <a:t> </a:t>
            </a:r>
            <a:r>
              <a:rPr lang="en-US" sz="1200" dirty="0" err="1">
                <a:solidFill>
                  <a:srgbClr val="333333"/>
                </a:solidFill>
                <a:latin typeface="Menlo" charset="0"/>
              </a:rPr>
              <a:t>System.Net</a:t>
            </a:r>
            <a:r>
              <a:rPr lang="en-US" sz="1200" dirty="0">
                <a:solidFill>
                  <a:srgbClr val="333333"/>
                </a:solidFill>
                <a:latin typeface="Menlo" charset="0"/>
              </a:rPr>
              <a:t/>
            </a:r>
            <a:br>
              <a:rPr lang="en-US" sz="1200" dirty="0">
                <a:solidFill>
                  <a:srgbClr val="333333"/>
                </a:solidFill>
                <a:latin typeface="Menlo" charset="0"/>
              </a:rPr>
            </a:br>
            <a:r>
              <a:rPr lang="en-US" sz="1200" dirty="0">
                <a:solidFill>
                  <a:srgbClr val="009695"/>
                </a:solidFill>
                <a:latin typeface="Menlo" charset="0"/>
              </a:rPr>
              <a:t>open</a:t>
            </a:r>
            <a:r>
              <a:rPr lang="en-US" sz="1200" dirty="0">
                <a:solidFill>
                  <a:srgbClr val="333333"/>
                </a:solidFill>
                <a:latin typeface="Menlo" charset="0"/>
              </a:rPr>
              <a:t> System</a:t>
            </a:r>
            <a:br>
              <a:rPr lang="en-US" sz="1200" dirty="0">
                <a:solidFill>
                  <a:srgbClr val="333333"/>
                </a:solidFill>
                <a:latin typeface="Menlo" charset="0"/>
              </a:rPr>
            </a:br>
            <a:r>
              <a:rPr lang="en-US" sz="1200" dirty="0">
                <a:solidFill>
                  <a:srgbClr val="009695"/>
                </a:solidFill>
                <a:latin typeface="Menlo" charset="0"/>
              </a:rPr>
              <a:t>open</a:t>
            </a:r>
            <a:r>
              <a:rPr lang="en-US" sz="1200" dirty="0">
                <a:solidFill>
                  <a:srgbClr val="333333"/>
                </a:solidFill>
                <a:latin typeface="Menlo" charset="0"/>
              </a:rPr>
              <a:t> </a:t>
            </a:r>
            <a:r>
              <a:rPr lang="en-US" sz="1200" dirty="0" err="1">
                <a:solidFill>
                  <a:srgbClr val="333333"/>
                </a:solidFill>
                <a:latin typeface="Menlo" charset="0"/>
              </a:rPr>
              <a:t>System.IO</a:t>
            </a:r>
            <a:r>
              <a:rPr lang="en-US" sz="1200" dirty="0">
                <a:solidFill>
                  <a:srgbClr val="333333"/>
                </a:solidFill>
                <a:latin typeface="Menlo" charset="0"/>
              </a:rPr>
              <a:t/>
            </a:r>
            <a:br>
              <a:rPr lang="en-US" sz="1200" dirty="0">
                <a:solidFill>
                  <a:srgbClr val="333333"/>
                </a:solidFill>
                <a:latin typeface="Menlo" charset="0"/>
              </a:rPr>
            </a:br>
            <a:r>
              <a:rPr lang="en-US" sz="1200" dirty="0">
                <a:solidFill>
                  <a:srgbClr val="333333"/>
                </a:solidFill>
                <a:latin typeface="Menlo" charset="0"/>
              </a:rPr>
              <a:t/>
            </a:r>
            <a:br>
              <a:rPr lang="en-US" sz="1200" dirty="0">
                <a:solidFill>
                  <a:srgbClr val="333333"/>
                </a:solidFill>
                <a:latin typeface="Menlo" charset="0"/>
              </a:rPr>
            </a:br>
            <a:r>
              <a:rPr lang="en-US" sz="1200" dirty="0">
                <a:solidFill>
                  <a:srgbClr val="009695"/>
                </a:solidFill>
                <a:latin typeface="Menlo" charset="0"/>
              </a:rPr>
              <a:t>let</a:t>
            </a:r>
            <a:r>
              <a:rPr lang="en-US" sz="1200" dirty="0">
                <a:solidFill>
                  <a:srgbClr val="333333"/>
                </a:solidFill>
                <a:latin typeface="Menlo" charset="0"/>
              </a:rPr>
              <a:t> </a:t>
            </a:r>
            <a:r>
              <a:rPr lang="en-US" sz="1200" dirty="0" err="1">
                <a:solidFill>
                  <a:srgbClr val="333333"/>
                </a:solidFill>
                <a:latin typeface="Menlo" charset="0"/>
              </a:rPr>
              <a:t>fetchUrl</a:t>
            </a:r>
            <a:r>
              <a:rPr lang="en-US" sz="1200" dirty="0">
                <a:solidFill>
                  <a:srgbClr val="333333"/>
                </a:solidFill>
                <a:latin typeface="Menlo" charset="0"/>
              </a:rPr>
              <a:t> callback </a:t>
            </a:r>
            <a:r>
              <a:rPr lang="en-US" sz="1200" dirty="0" err="1">
                <a:solidFill>
                  <a:srgbClr val="333333"/>
                </a:solidFill>
                <a:latin typeface="Menlo" charset="0"/>
              </a:rPr>
              <a:t>url</a:t>
            </a:r>
            <a:r>
              <a:rPr lang="en-US" sz="1200" dirty="0">
                <a:solidFill>
                  <a:srgbClr val="333333"/>
                </a:solidFill>
                <a:latin typeface="Menlo" charset="0"/>
              </a:rPr>
              <a:t> =        </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let</a:t>
            </a:r>
            <a:r>
              <a:rPr lang="en-US" sz="1200" dirty="0">
                <a:solidFill>
                  <a:srgbClr val="333333"/>
                </a:solidFill>
                <a:latin typeface="Menlo" charset="0"/>
              </a:rPr>
              <a:t> </a:t>
            </a:r>
            <a:r>
              <a:rPr lang="en-US" sz="1200" dirty="0" err="1">
                <a:solidFill>
                  <a:srgbClr val="333333"/>
                </a:solidFill>
                <a:latin typeface="Menlo" charset="0"/>
              </a:rPr>
              <a:t>req</a:t>
            </a:r>
            <a:r>
              <a:rPr lang="en-US" sz="1200" dirty="0">
                <a:solidFill>
                  <a:srgbClr val="333333"/>
                </a:solidFill>
                <a:latin typeface="Menlo" charset="0"/>
              </a:rPr>
              <a:t> = </a:t>
            </a:r>
            <a:r>
              <a:rPr lang="en-US" sz="1200" dirty="0" err="1">
                <a:solidFill>
                  <a:srgbClr val="3364A4"/>
                </a:solidFill>
                <a:latin typeface="Menlo" charset="0"/>
              </a:rPr>
              <a:t>WebRequest</a:t>
            </a:r>
            <a:r>
              <a:rPr lang="en-US" sz="1200" dirty="0" err="1">
                <a:solidFill>
                  <a:srgbClr val="333333"/>
                </a:solidFill>
                <a:latin typeface="Menlo" charset="0"/>
              </a:rPr>
              <a:t>.Create</a:t>
            </a:r>
            <a:r>
              <a:rPr lang="en-US" sz="1200" dirty="0">
                <a:solidFill>
                  <a:srgbClr val="333333"/>
                </a:solidFill>
                <a:latin typeface="Menlo" charset="0"/>
              </a:rPr>
              <a:t>(Uri(</a:t>
            </a:r>
            <a:r>
              <a:rPr lang="en-US" sz="1200" dirty="0" err="1">
                <a:solidFill>
                  <a:srgbClr val="333333"/>
                </a:solidFill>
                <a:latin typeface="Menlo" charset="0"/>
              </a:rPr>
              <a:t>url</a:t>
            </a:r>
            <a:r>
              <a:rPr lang="en-US" sz="1200" dirty="0">
                <a:solidFill>
                  <a:srgbClr val="333333"/>
                </a:solidFill>
                <a:latin typeface="Menlo" charset="0"/>
              </a:rPr>
              <a:t>)) </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use</a:t>
            </a:r>
            <a:r>
              <a:rPr lang="en-US" sz="1200" dirty="0">
                <a:solidFill>
                  <a:srgbClr val="333333"/>
                </a:solidFill>
                <a:latin typeface="Menlo" charset="0"/>
              </a:rPr>
              <a:t> </a:t>
            </a:r>
            <a:r>
              <a:rPr lang="en-US" sz="1200" dirty="0" err="1">
                <a:solidFill>
                  <a:srgbClr val="333333"/>
                </a:solidFill>
                <a:latin typeface="Menlo" charset="0"/>
              </a:rPr>
              <a:t>resp</a:t>
            </a:r>
            <a:r>
              <a:rPr lang="en-US" sz="1200" dirty="0">
                <a:solidFill>
                  <a:srgbClr val="333333"/>
                </a:solidFill>
                <a:latin typeface="Menlo" charset="0"/>
              </a:rPr>
              <a:t> = </a:t>
            </a:r>
            <a:r>
              <a:rPr lang="en-US" sz="1200" dirty="0" err="1">
                <a:solidFill>
                  <a:srgbClr val="333333"/>
                </a:solidFill>
                <a:latin typeface="Menlo" charset="0"/>
              </a:rPr>
              <a:t>req.GetResponse</a:t>
            </a:r>
            <a:r>
              <a:rPr lang="en-US" sz="1200" dirty="0">
                <a:solidFill>
                  <a:srgbClr val="333333"/>
                </a:solidFill>
                <a:latin typeface="Menlo" charset="0"/>
              </a:rPr>
              <a:t>() </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use</a:t>
            </a:r>
            <a:r>
              <a:rPr lang="en-US" sz="1200" dirty="0">
                <a:solidFill>
                  <a:srgbClr val="333333"/>
                </a:solidFill>
                <a:latin typeface="Menlo" charset="0"/>
              </a:rPr>
              <a:t> stream = </a:t>
            </a:r>
            <a:r>
              <a:rPr lang="en-US" sz="1200" dirty="0" err="1">
                <a:solidFill>
                  <a:srgbClr val="333333"/>
                </a:solidFill>
                <a:latin typeface="Menlo" charset="0"/>
              </a:rPr>
              <a:t>resp.GetResponseStream</a:t>
            </a:r>
            <a:r>
              <a:rPr lang="en-US" sz="1200" dirty="0">
                <a:solidFill>
                  <a:srgbClr val="333333"/>
                </a:solidFill>
                <a:latin typeface="Menlo" charset="0"/>
              </a:rPr>
              <a:t>() </a:t>
            </a:r>
            <a:br>
              <a:rPr lang="en-US" sz="1200" dirty="0">
                <a:solidFill>
                  <a:srgbClr val="333333"/>
                </a:solidFill>
                <a:latin typeface="Menlo" charset="0"/>
              </a:rPr>
            </a:br>
            <a:r>
              <a:rPr lang="en-US" sz="1200" dirty="0">
                <a:solidFill>
                  <a:srgbClr val="333333"/>
                </a:solidFill>
                <a:latin typeface="Menlo" charset="0"/>
              </a:rPr>
              <a:t>    </a:t>
            </a:r>
            <a:r>
              <a:rPr lang="en-US" sz="1200" dirty="0">
                <a:solidFill>
                  <a:srgbClr val="009695"/>
                </a:solidFill>
                <a:latin typeface="Menlo" charset="0"/>
              </a:rPr>
              <a:t>use</a:t>
            </a:r>
            <a:r>
              <a:rPr lang="en-US" sz="1200" dirty="0">
                <a:solidFill>
                  <a:srgbClr val="333333"/>
                </a:solidFill>
                <a:latin typeface="Menlo" charset="0"/>
              </a:rPr>
              <a:t> reader = </a:t>
            </a:r>
            <a:r>
              <a:rPr lang="en-US" sz="1200" dirty="0">
                <a:solidFill>
                  <a:srgbClr val="009695"/>
                </a:solidFill>
                <a:latin typeface="Menlo" charset="0"/>
              </a:rPr>
              <a:t>new</a:t>
            </a:r>
            <a:r>
              <a:rPr lang="en-US" sz="1200" dirty="0">
                <a:solidFill>
                  <a:srgbClr val="333333"/>
                </a:solidFill>
                <a:latin typeface="Menlo" charset="0"/>
              </a:rPr>
              <a:t> </a:t>
            </a:r>
            <a:r>
              <a:rPr lang="en-US" sz="1200" dirty="0" err="1">
                <a:solidFill>
                  <a:srgbClr val="009695"/>
                </a:solidFill>
                <a:latin typeface="Menlo" charset="0"/>
              </a:rPr>
              <a:t>IO</a:t>
            </a:r>
            <a:r>
              <a:rPr lang="en-US" sz="1200" dirty="0" err="1">
                <a:solidFill>
                  <a:srgbClr val="333333"/>
                </a:solidFill>
                <a:latin typeface="Menlo" charset="0"/>
              </a:rPr>
              <a:t>.</a:t>
            </a:r>
            <a:r>
              <a:rPr lang="en-US" sz="1200" dirty="0" err="1">
                <a:solidFill>
                  <a:srgbClr val="3364A4"/>
                </a:solidFill>
                <a:latin typeface="Menlo" charset="0"/>
              </a:rPr>
              <a:t>StreamReader</a:t>
            </a:r>
            <a:r>
              <a:rPr lang="en-US" sz="1200" dirty="0">
                <a:solidFill>
                  <a:srgbClr val="333333"/>
                </a:solidFill>
                <a:latin typeface="Menlo" charset="0"/>
              </a:rPr>
              <a:t>(stream) </a:t>
            </a:r>
            <a:br>
              <a:rPr lang="en-US" sz="1200" dirty="0">
                <a:solidFill>
                  <a:srgbClr val="333333"/>
                </a:solidFill>
                <a:latin typeface="Menlo" charset="0"/>
              </a:rPr>
            </a:br>
            <a:r>
              <a:rPr lang="en-US" sz="1200" dirty="0">
                <a:solidFill>
                  <a:srgbClr val="333333"/>
                </a:solidFill>
                <a:latin typeface="Menlo" charset="0"/>
              </a:rPr>
              <a:t>    callback reader </a:t>
            </a:r>
            <a:r>
              <a:rPr lang="en-US" sz="1200" dirty="0" err="1">
                <a:solidFill>
                  <a:srgbClr val="333333"/>
                </a:solidFill>
                <a:latin typeface="Menlo" charset="0"/>
              </a:rPr>
              <a:t>url</a:t>
            </a:r>
            <a:endParaRPr lang="en-US" sz="1200" dirty="0">
              <a:solidFill>
                <a:srgbClr val="000000"/>
              </a:solidFill>
              <a:highlight>
                <a:srgbClr val="FFFFFF"/>
              </a:highlight>
              <a:latin typeface="Consolas" charset="0"/>
            </a:endParaRPr>
          </a:p>
        </p:txBody>
      </p:sp>
      <p:sp>
        <p:nvSpPr>
          <p:cNvPr id="7" name="TextBox 6">
            <a:hlinkClick r:id="rId3"/>
          </p:cNvPr>
          <p:cNvSpPr txBox="1"/>
          <p:nvPr/>
        </p:nvSpPr>
        <p:spPr>
          <a:xfrm>
            <a:off x="6053525" y="6480919"/>
            <a:ext cx="6138475" cy="369332"/>
          </a:xfrm>
          <a:prstGeom prst="rect">
            <a:avLst/>
          </a:prstGeom>
          <a:noFill/>
        </p:spPr>
        <p:txBody>
          <a:bodyPr wrap="none" rtlCol="0">
            <a:spAutoFit/>
          </a:bodyPr>
          <a:lstStyle/>
          <a:p>
            <a:r>
              <a:rPr lang="en-US" dirty="0" smtClean="0"/>
              <a:t>From </a:t>
            </a:r>
            <a:r>
              <a:rPr lang="en-US" dirty="0" smtClean="0">
                <a:hlinkClick r:id="rId3"/>
              </a:rPr>
              <a:t>Comparing F# with C#</a:t>
            </a:r>
            <a:r>
              <a:rPr lang="en-US" dirty="0" smtClean="0"/>
              <a:t>, </a:t>
            </a:r>
            <a:r>
              <a:rPr lang="en-US" dirty="0" err="1" smtClean="0"/>
              <a:t>fsharpforfunandprofit.com</a:t>
            </a:r>
            <a:endParaRPr lang="en-US" dirty="0"/>
          </a:p>
        </p:txBody>
      </p:sp>
    </p:spTree>
    <p:extLst>
      <p:ext uri="{BB962C8B-B14F-4D97-AF65-F5344CB8AC3E}">
        <p14:creationId xmlns:p14="http://schemas.microsoft.com/office/powerpoint/2010/main" val="46959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Concise and powerful code</a:t>
            </a:r>
            <a:endParaRPr lang="en-US" dirty="0"/>
          </a:p>
        </p:txBody>
      </p:sp>
      <p:sp>
        <p:nvSpPr>
          <p:cNvPr id="5" name="Content Placeholder 4"/>
          <p:cNvSpPr>
            <a:spLocks noGrp="1"/>
          </p:cNvSpPr>
          <p:nvPr>
            <p:ph sz="half" idx="2"/>
          </p:nvPr>
        </p:nvSpPr>
        <p:spPr/>
        <p:txBody>
          <a:bodyPr>
            <a:noAutofit/>
          </a:bodyPr>
          <a:lstStyle/>
          <a:p>
            <a:pPr marL="0" indent="0">
              <a:buNone/>
            </a:pP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abstract</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r>
            <a:br>
              <a:rPr lang="en-US" sz="1100" dirty="0" smtClean="0">
                <a:solidFill>
                  <a:srgbClr val="333333"/>
                </a:solidFill>
                <a:latin typeface="Menlo" charset="0"/>
              </a:rPr>
            </a:b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abstract</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Car</a:t>
            </a:r>
            <a:r>
              <a:rPr lang="en-US" sz="1100" dirty="0" smtClean="0">
                <a:solidFill>
                  <a:srgbClr val="333333"/>
                </a:solidFill>
                <a:latin typeface="Menlo" charset="0"/>
              </a:rPr>
              <a:t> :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string</a:t>
            </a:r>
            <a:r>
              <a:rPr lang="en-US" sz="1100" dirty="0" smtClean="0">
                <a:solidFill>
                  <a:srgbClr val="333333"/>
                </a:solidFill>
                <a:latin typeface="Menlo" charset="0"/>
              </a:rPr>
              <a:t> Make { </a:t>
            </a:r>
            <a:r>
              <a:rPr lang="en-US" sz="1100" dirty="0" smtClean="0">
                <a:solidFill>
                  <a:srgbClr val="009695"/>
                </a:solidFill>
                <a:latin typeface="Menlo" charset="0"/>
              </a:rPr>
              <a:t>get</a:t>
            </a:r>
            <a:r>
              <a:rPr lang="en-US" sz="1100" dirty="0" smtClean="0">
                <a:solidFill>
                  <a:srgbClr val="333333"/>
                </a:solidFill>
                <a:latin typeface="Menlo" charset="0"/>
              </a:rPr>
              <a:t>; </a:t>
            </a:r>
            <a:r>
              <a:rPr lang="en-US" sz="1100" dirty="0" smtClean="0">
                <a:solidFill>
                  <a:srgbClr val="009695"/>
                </a:solidFill>
                <a:latin typeface="Menlo" charset="0"/>
              </a:rPr>
              <a:t>private</a:t>
            </a:r>
            <a:r>
              <a:rPr lang="en-US" sz="1100" dirty="0" smtClean="0">
                <a:solidFill>
                  <a:srgbClr val="333333"/>
                </a:solidFill>
                <a:latin typeface="Menlo" charset="0"/>
              </a:rPr>
              <a:t> </a:t>
            </a:r>
            <a:r>
              <a:rPr lang="en-US" sz="1100" dirty="0" smtClean="0">
                <a:solidFill>
                  <a:srgbClr val="009695"/>
                </a:solidFill>
                <a:latin typeface="Menlo" charset="0"/>
              </a:rPr>
              <a:t>set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string</a:t>
            </a:r>
            <a:r>
              <a:rPr lang="en-US" sz="1100" dirty="0" smtClean="0">
                <a:solidFill>
                  <a:srgbClr val="333333"/>
                </a:solidFill>
                <a:latin typeface="Menlo" charset="0"/>
              </a:rPr>
              <a:t> Model { </a:t>
            </a:r>
            <a:r>
              <a:rPr lang="en-US" sz="1100" dirty="0" smtClean="0">
                <a:solidFill>
                  <a:srgbClr val="009695"/>
                </a:solidFill>
                <a:latin typeface="Menlo" charset="0"/>
              </a:rPr>
              <a:t>get</a:t>
            </a:r>
            <a:r>
              <a:rPr lang="en-US" sz="1100" dirty="0" smtClean="0">
                <a:solidFill>
                  <a:srgbClr val="333333"/>
                </a:solidFill>
                <a:latin typeface="Menlo" charset="0"/>
              </a:rPr>
              <a:t>; </a:t>
            </a:r>
            <a:r>
              <a:rPr lang="en-US" sz="1100" dirty="0" smtClean="0">
                <a:solidFill>
                  <a:srgbClr val="009695"/>
                </a:solidFill>
                <a:latin typeface="Menlo" charset="0"/>
              </a:rPr>
              <a:t>private</a:t>
            </a:r>
            <a:r>
              <a:rPr lang="en-US" sz="1100" dirty="0" smtClean="0">
                <a:solidFill>
                  <a:srgbClr val="333333"/>
                </a:solidFill>
                <a:latin typeface="Menlo" charset="0"/>
              </a:rPr>
              <a:t> </a:t>
            </a:r>
            <a:r>
              <a:rPr lang="en-US" sz="1100" dirty="0" smtClean="0">
                <a:solidFill>
                  <a:srgbClr val="009695"/>
                </a:solidFill>
                <a:latin typeface="Menlo" charset="0"/>
              </a:rPr>
              <a:t>set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3364A4"/>
                </a:solidFill>
                <a:latin typeface="Menlo" charset="0"/>
              </a:rPr>
              <a:t>Car</a:t>
            </a:r>
            <a:r>
              <a:rPr lang="en-US" sz="1100" dirty="0" smtClean="0">
                <a:solidFill>
                  <a:srgbClr val="333333"/>
                </a:solidFill>
                <a:latin typeface="Menlo" charset="0"/>
              </a:rPr>
              <a:t> (</a:t>
            </a:r>
            <a:r>
              <a:rPr lang="en-US" sz="1100" dirty="0" smtClean="0">
                <a:solidFill>
                  <a:srgbClr val="009695"/>
                </a:solidFill>
                <a:latin typeface="Menlo" charset="0"/>
              </a:rPr>
              <a:t>string</a:t>
            </a:r>
            <a:r>
              <a:rPr lang="en-US" sz="1100" dirty="0" smtClean="0">
                <a:solidFill>
                  <a:srgbClr val="333333"/>
                </a:solidFill>
                <a:latin typeface="Menlo" charset="0"/>
              </a:rPr>
              <a:t> make, </a:t>
            </a:r>
            <a:r>
              <a:rPr lang="en-US" sz="1100" dirty="0" smtClean="0">
                <a:solidFill>
                  <a:srgbClr val="009695"/>
                </a:solidFill>
                <a:latin typeface="Menlo" charset="0"/>
              </a:rPr>
              <a:t>string</a:t>
            </a:r>
            <a:r>
              <a:rPr lang="en-US" sz="1100" dirty="0" smtClean="0">
                <a:solidFill>
                  <a:srgbClr val="333333"/>
                </a:solidFill>
                <a:latin typeface="Menlo" charset="0"/>
              </a:rPr>
              <a:t> model)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err="1" smtClean="0">
                <a:solidFill>
                  <a:srgbClr val="009695"/>
                </a:solidFill>
                <a:latin typeface="Menlo" charset="0"/>
              </a:rPr>
              <a:t>this</a:t>
            </a:r>
            <a:r>
              <a:rPr lang="en-US" sz="1100" dirty="0" err="1" smtClean="0">
                <a:solidFill>
                  <a:srgbClr val="333333"/>
                </a:solidFill>
                <a:latin typeface="Menlo" charset="0"/>
              </a:rPr>
              <a:t>.Make</a:t>
            </a:r>
            <a:r>
              <a:rPr lang="en-US" sz="1100" dirty="0" smtClean="0">
                <a:solidFill>
                  <a:srgbClr val="333333"/>
                </a:solidFill>
                <a:latin typeface="Menlo" charset="0"/>
              </a:rPr>
              <a:t> = make;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err="1" smtClean="0">
                <a:solidFill>
                  <a:srgbClr val="009695"/>
                </a:solidFill>
                <a:latin typeface="Menlo" charset="0"/>
              </a:rPr>
              <a:t>this</a:t>
            </a:r>
            <a:r>
              <a:rPr lang="en-US" sz="1100" dirty="0" err="1" smtClean="0">
                <a:solidFill>
                  <a:srgbClr val="333333"/>
                </a:solidFill>
                <a:latin typeface="Menlo" charset="0"/>
              </a:rPr>
              <a:t>.Model</a:t>
            </a:r>
            <a:r>
              <a:rPr lang="en-US" sz="1100" dirty="0" smtClean="0">
                <a:solidFill>
                  <a:srgbClr val="333333"/>
                </a:solidFill>
                <a:latin typeface="Menlo" charset="0"/>
              </a:rPr>
              <a:t> = model; </a:t>
            </a:r>
            <a:br>
              <a:rPr lang="en-US" sz="1100" dirty="0" smtClean="0">
                <a:solidFill>
                  <a:srgbClr val="333333"/>
                </a:solidFill>
                <a:latin typeface="Menlo" charset="0"/>
              </a:rPr>
            </a:b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a:t>
            </a:r>
            <a:br>
              <a:rPr lang="en-US" sz="1100" dirty="0" smtClean="0">
                <a:solidFill>
                  <a:srgbClr val="333333"/>
                </a:solidFill>
                <a:latin typeface="Menlo" charset="0"/>
              </a:rPr>
            </a:b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abstract</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Bus</a:t>
            </a:r>
            <a:r>
              <a:rPr lang="en-US" sz="1100" dirty="0" smtClean="0">
                <a:solidFill>
                  <a:srgbClr val="333333"/>
                </a:solidFill>
                <a:latin typeface="Menlo" charset="0"/>
              </a:rPr>
              <a:t> :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err="1" smtClean="0">
                <a:solidFill>
                  <a:srgbClr val="009695"/>
                </a:solidFill>
                <a:latin typeface="Menlo" charset="0"/>
              </a:rPr>
              <a:t>int</a:t>
            </a:r>
            <a:r>
              <a:rPr lang="en-US" sz="1100" dirty="0" smtClean="0">
                <a:solidFill>
                  <a:srgbClr val="333333"/>
                </a:solidFill>
                <a:latin typeface="Menlo" charset="0"/>
              </a:rPr>
              <a:t> Route { </a:t>
            </a:r>
            <a:r>
              <a:rPr lang="en-US" sz="1100" dirty="0" smtClean="0">
                <a:solidFill>
                  <a:srgbClr val="009695"/>
                </a:solidFill>
                <a:latin typeface="Menlo" charset="0"/>
              </a:rPr>
              <a:t>get</a:t>
            </a:r>
            <a:r>
              <a:rPr lang="en-US" sz="1100" dirty="0" smtClean="0">
                <a:solidFill>
                  <a:srgbClr val="333333"/>
                </a:solidFill>
                <a:latin typeface="Menlo" charset="0"/>
              </a:rPr>
              <a:t>; </a:t>
            </a:r>
            <a:r>
              <a:rPr lang="en-US" sz="1100" dirty="0" smtClean="0">
                <a:solidFill>
                  <a:srgbClr val="009695"/>
                </a:solidFill>
                <a:latin typeface="Menlo" charset="0"/>
              </a:rPr>
              <a:t>private</a:t>
            </a:r>
            <a:r>
              <a:rPr lang="en-US" sz="1100" dirty="0" smtClean="0">
                <a:solidFill>
                  <a:srgbClr val="333333"/>
                </a:solidFill>
                <a:latin typeface="Menlo" charset="0"/>
              </a:rPr>
              <a:t> </a:t>
            </a:r>
            <a:r>
              <a:rPr lang="en-US" sz="1100" dirty="0" smtClean="0">
                <a:solidFill>
                  <a:srgbClr val="009695"/>
                </a:solidFill>
                <a:latin typeface="Menlo" charset="0"/>
              </a:rPr>
              <a:t>set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3364A4"/>
                </a:solidFill>
                <a:latin typeface="Menlo" charset="0"/>
              </a:rPr>
              <a:t>Bus</a:t>
            </a:r>
            <a:r>
              <a:rPr lang="en-US" sz="1100" dirty="0" smtClean="0">
                <a:solidFill>
                  <a:srgbClr val="333333"/>
                </a:solidFill>
                <a:latin typeface="Menlo" charset="0"/>
              </a:rPr>
              <a:t> (</a:t>
            </a:r>
            <a:r>
              <a:rPr lang="en-US" sz="1100" dirty="0" err="1" smtClean="0">
                <a:solidFill>
                  <a:srgbClr val="009695"/>
                </a:solidFill>
                <a:latin typeface="Menlo" charset="0"/>
              </a:rPr>
              <a:t>int</a:t>
            </a:r>
            <a:r>
              <a:rPr lang="en-US" sz="1100" dirty="0" smtClean="0">
                <a:solidFill>
                  <a:srgbClr val="333333"/>
                </a:solidFill>
                <a:latin typeface="Menlo" charset="0"/>
              </a:rPr>
              <a:t> route)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err="1" smtClean="0">
                <a:solidFill>
                  <a:srgbClr val="009695"/>
                </a:solidFill>
                <a:latin typeface="Menlo" charset="0"/>
              </a:rPr>
              <a:t>this</a:t>
            </a:r>
            <a:r>
              <a:rPr lang="en-US" sz="1100" dirty="0" err="1" smtClean="0">
                <a:solidFill>
                  <a:srgbClr val="333333"/>
                </a:solidFill>
                <a:latin typeface="Menlo" charset="0"/>
              </a:rPr>
              <a:t>.Route</a:t>
            </a:r>
            <a:r>
              <a:rPr lang="en-US" sz="1100" dirty="0" smtClean="0">
                <a:solidFill>
                  <a:srgbClr val="333333"/>
                </a:solidFill>
                <a:latin typeface="Menlo" charset="0"/>
              </a:rPr>
              <a:t> = route; </a:t>
            </a:r>
            <a:br>
              <a:rPr lang="en-US" sz="1100" dirty="0" smtClean="0">
                <a:solidFill>
                  <a:srgbClr val="333333"/>
                </a:solidFill>
                <a:latin typeface="Menlo" charset="0"/>
              </a:rPr>
            </a:b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333333"/>
                </a:solidFill>
                <a:latin typeface="Menlo" charset="0"/>
              </a:rPr>
              <a:t/>
            </a:r>
            <a:br>
              <a:rPr lang="en-US" sz="1100" dirty="0" smtClean="0">
                <a:solidFill>
                  <a:srgbClr val="333333"/>
                </a:solidFill>
                <a:latin typeface="Menlo" charset="0"/>
              </a:rPr>
            </a:b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009695"/>
                </a:solidFill>
                <a:latin typeface="Menlo" charset="0"/>
              </a:rPr>
              <a:t>class</a:t>
            </a:r>
            <a:r>
              <a:rPr lang="en-US" sz="1100" dirty="0" smtClean="0">
                <a:solidFill>
                  <a:srgbClr val="333333"/>
                </a:solidFill>
                <a:latin typeface="Menlo" charset="0"/>
              </a:rPr>
              <a:t> </a:t>
            </a:r>
            <a:r>
              <a:rPr lang="en-US" sz="1100" dirty="0" smtClean="0">
                <a:solidFill>
                  <a:srgbClr val="3364A4"/>
                </a:solidFill>
                <a:latin typeface="Menlo" charset="0"/>
              </a:rPr>
              <a:t>Bicycle</a:t>
            </a:r>
            <a:r>
              <a:rPr lang="en-US" sz="1100" dirty="0" smtClean="0">
                <a:solidFill>
                  <a:srgbClr val="333333"/>
                </a:solidFill>
                <a:latin typeface="Menlo" charset="0"/>
              </a:rPr>
              <a:t>: </a:t>
            </a:r>
            <a:r>
              <a:rPr lang="en-US" sz="1100" dirty="0" smtClean="0">
                <a:solidFill>
                  <a:srgbClr val="3364A4"/>
                </a:solidFill>
                <a:latin typeface="Menlo" charset="0"/>
              </a:rPr>
              <a:t>Transport</a:t>
            </a:r>
            <a:r>
              <a:rPr lang="en-US" sz="1100" dirty="0" smtClean="0">
                <a:solidFill>
                  <a:srgbClr val="333333"/>
                </a:solidFill>
                <a:latin typeface="Menlo" charset="0"/>
              </a:rPr>
              <a:t> { </a:t>
            </a:r>
            <a:br>
              <a:rPr lang="en-US" sz="1100" dirty="0" smtClean="0">
                <a:solidFill>
                  <a:srgbClr val="333333"/>
                </a:solidFill>
                <a:latin typeface="Menlo" charset="0"/>
              </a:rPr>
            </a:br>
            <a:r>
              <a:rPr lang="en-US" sz="1100" dirty="0" smtClean="0">
                <a:solidFill>
                  <a:srgbClr val="333333"/>
                </a:solidFill>
                <a:latin typeface="Menlo" charset="0"/>
              </a:rPr>
              <a:t>	</a:t>
            </a:r>
            <a:r>
              <a:rPr lang="en-US" sz="1100" dirty="0" smtClean="0">
                <a:solidFill>
                  <a:srgbClr val="009695"/>
                </a:solidFill>
                <a:latin typeface="Menlo" charset="0"/>
              </a:rPr>
              <a:t>public</a:t>
            </a:r>
            <a:r>
              <a:rPr lang="en-US" sz="1100" dirty="0" smtClean="0">
                <a:solidFill>
                  <a:srgbClr val="333333"/>
                </a:solidFill>
                <a:latin typeface="Menlo" charset="0"/>
              </a:rPr>
              <a:t> </a:t>
            </a:r>
            <a:r>
              <a:rPr lang="en-US" sz="1100" dirty="0" smtClean="0">
                <a:solidFill>
                  <a:srgbClr val="3364A4"/>
                </a:solidFill>
                <a:latin typeface="Menlo" charset="0"/>
              </a:rPr>
              <a:t>Bicycle</a:t>
            </a: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333333"/>
                </a:solidFill>
                <a:latin typeface="Menlo" charset="0"/>
              </a:rPr>
              <a:t>	}</a:t>
            </a:r>
            <a:br>
              <a:rPr lang="en-US" sz="1100" dirty="0" smtClean="0">
                <a:solidFill>
                  <a:srgbClr val="333333"/>
                </a:solidFill>
                <a:latin typeface="Menlo" charset="0"/>
              </a:rPr>
            </a:br>
            <a:r>
              <a:rPr lang="en-US" sz="1100" dirty="0" smtClean="0">
                <a:solidFill>
                  <a:srgbClr val="333333"/>
                </a:solidFill>
                <a:latin typeface="Menlo" charset="0"/>
              </a:rPr>
              <a:t>}</a:t>
            </a:r>
            <a:endParaRPr lang="en-US" sz="1100" dirty="0" smtClean="0">
              <a:latin typeface="Menlo Regular"/>
              <a:cs typeface="Menlo Regular"/>
            </a:endParaRPr>
          </a:p>
        </p:txBody>
      </p:sp>
      <p:sp>
        <p:nvSpPr>
          <p:cNvPr id="7" name="Content Placeholder 6"/>
          <p:cNvSpPr>
            <a:spLocks noGrp="1"/>
          </p:cNvSpPr>
          <p:nvPr>
            <p:ph sz="quarter" idx="4"/>
          </p:nvPr>
        </p:nvSpPr>
        <p:spPr/>
        <p:txBody>
          <a:bodyPr>
            <a:normAutofit/>
          </a:bodyPr>
          <a:lstStyle/>
          <a:p>
            <a:pPr marL="0" indent="0">
              <a:spcBef>
                <a:spcPts val="0"/>
              </a:spcBef>
              <a:buNone/>
            </a:pPr>
            <a:r>
              <a:rPr lang="en-US" sz="1400" dirty="0" smtClean="0">
                <a:solidFill>
                  <a:srgbClr val="009695"/>
                </a:solidFill>
                <a:latin typeface="Menlo" charset="0"/>
              </a:rPr>
              <a:t>type</a:t>
            </a:r>
            <a:r>
              <a:rPr lang="en-US" sz="1400" dirty="0" smtClean="0">
                <a:solidFill>
                  <a:srgbClr val="333333"/>
                </a:solidFill>
                <a:latin typeface="Menlo" charset="0"/>
              </a:rPr>
              <a:t> </a:t>
            </a:r>
            <a:r>
              <a:rPr lang="en-US" sz="1400" dirty="0" smtClean="0">
                <a:solidFill>
                  <a:srgbClr val="3364A4"/>
                </a:solidFill>
                <a:latin typeface="Menlo" charset="0"/>
              </a:rPr>
              <a:t>Transport</a:t>
            </a:r>
            <a:r>
              <a:rPr lang="en-US" sz="1400" dirty="0" smtClean="0">
                <a:solidFill>
                  <a:srgbClr val="333333"/>
                </a:solidFill>
                <a:latin typeface="Menlo" charset="0"/>
              </a:rPr>
              <a:t> =</a:t>
            </a:r>
            <a:br>
              <a:rPr lang="en-US" sz="1400" dirty="0" smtClean="0">
                <a:solidFill>
                  <a:srgbClr val="333333"/>
                </a:solidFill>
                <a:latin typeface="Menlo" charset="0"/>
              </a:rPr>
            </a:br>
            <a:r>
              <a:rPr lang="en-US" sz="1400" dirty="0" smtClean="0">
                <a:solidFill>
                  <a:srgbClr val="333333"/>
                </a:solidFill>
                <a:latin typeface="Menlo" charset="0"/>
              </a:rPr>
              <a:t>    | </a:t>
            </a:r>
            <a:r>
              <a:rPr lang="en-US" sz="1400" dirty="0" smtClean="0">
                <a:solidFill>
                  <a:srgbClr val="3364A4"/>
                </a:solidFill>
                <a:latin typeface="Menlo" charset="0"/>
              </a:rPr>
              <a:t>Car</a:t>
            </a:r>
            <a:r>
              <a:rPr lang="en-US" sz="1400" dirty="0" smtClean="0">
                <a:solidFill>
                  <a:srgbClr val="333333"/>
                </a:solidFill>
                <a:latin typeface="Menlo" charset="0"/>
              </a:rPr>
              <a:t> </a:t>
            </a:r>
            <a:r>
              <a:rPr lang="en-US" sz="1400" dirty="0" smtClean="0">
                <a:solidFill>
                  <a:srgbClr val="009695"/>
                </a:solidFill>
                <a:latin typeface="Menlo" charset="0"/>
              </a:rPr>
              <a:t>of</a:t>
            </a:r>
            <a:r>
              <a:rPr lang="en-US" sz="1400" dirty="0" smtClean="0">
                <a:solidFill>
                  <a:srgbClr val="333333"/>
                </a:solidFill>
                <a:latin typeface="Menlo" charset="0"/>
              </a:rPr>
              <a:t> </a:t>
            </a:r>
            <a:r>
              <a:rPr lang="en-US" sz="1400" dirty="0" err="1" smtClean="0">
                <a:solidFill>
                  <a:srgbClr val="333333"/>
                </a:solidFill>
                <a:latin typeface="Menlo" charset="0"/>
              </a:rPr>
              <a:t>Make:</a:t>
            </a:r>
            <a:r>
              <a:rPr lang="en-US" sz="1400" dirty="0" err="1" smtClean="0">
                <a:solidFill>
                  <a:srgbClr val="3364A4"/>
                </a:solidFill>
                <a:latin typeface="Menlo" charset="0"/>
              </a:rPr>
              <a:t>string</a:t>
            </a:r>
            <a:r>
              <a:rPr lang="en-US" sz="1400" dirty="0" smtClean="0">
                <a:solidFill>
                  <a:srgbClr val="333333"/>
                </a:solidFill>
                <a:latin typeface="Menlo" charset="0"/>
              </a:rPr>
              <a:t> * </a:t>
            </a:r>
            <a:r>
              <a:rPr lang="en-US" sz="1400" dirty="0" err="1" smtClean="0">
                <a:solidFill>
                  <a:srgbClr val="333333"/>
                </a:solidFill>
                <a:latin typeface="Menlo" charset="0"/>
              </a:rPr>
              <a:t>Model:</a:t>
            </a:r>
            <a:r>
              <a:rPr lang="en-US" sz="1400" dirty="0" err="1" smtClean="0">
                <a:solidFill>
                  <a:srgbClr val="3364A4"/>
                </a:solidFill>
                <a:latin typeface="Menlo" charset="0"/>
              </a:rPr>
              <a:t>string</a:t>
            </a:r>
            <a:r>
              <a:rPr lang="en-US" sz="1400" dirty="0" smtClean="0">
                <a:solidFill>
                  <a:srgbClr val="3364A4"/>
                </a:solidFill>
                <a:latin typeface="Menlo" charset="0"/>
              </a:rPr>
              <a:t/>
            </a:r>
            <a:br>
              <a:rPr lang="en-US" sz="1400" dirty="0" smtClean="0">
                <a:solidFill>
                  <a:srgbClr val="3364A4"/>
                </a:solidFill>
                <a:latin typeface="Menlo" charset="0"/>
              </a:rPr>
            </a:br>
            <a:r>
              <a:rPr lang="en-US" sz="1400" dirty="0" smtClean="0">
                <a:solidFill>
                  <a:srgbClr val="333333"/>
                </a:solidFill>
                <a:latin typeface="Menlo" charset="0"/>
              </a:rPr>
              <a:t>    | </a:t>
            </a:r>
            <a:r>
              <a:rPr lang="en-US" sz="1400" dirty="0" smtClean="0">
                <a:solidFill>
                  <a:srgbClr val="3364A4"/>
                </a:solidFill>
                <a:latin typeface="Menlo" charset="0"/>
              </a:rPr>
              <a:t>Bus</a:t>
            </a:r>
            <a:r>
              <a:rPr lang="en-US" sz="1400" dirty="0" smtClean="0">
                <a:solidFill>
                  <a:srgbClr val="333333"/>
                </a:solidFill>
                <a:latin typeface="Menlo" charset="0"/>
              </a:rPr>
              <a:t> </a:t>
            </a:r>
            <a:r>
              <a:rPr lang="en-US" sz="1400" dirty="0" smtClean="0">
                <a:solidFill>
                  <a:srgbClr val="009695"/>
                </a:solidFill>
                <a:latin typeface="Menlo" charset="0"/>
              </a:rPr>
              <a:t>of</a:t>
            </a:r>
            <a:r>
              <a:rPr lang="en-US" sz="1400" dirty="0" smtClean="0">
                <a:solidFill>
                  <a:srgbClr val="333333"/>
                </a:solidFill>
                <a:latin typeface="Menlo" charset="0"/>
              </a:rPr>
              <a:t> </a:t>
            </a:r>
            <a:r>
              <a:rPr lang="en-US" sz="1400" dirty="0" err="1" smtClean="0">
                <a:solidFill>
                  <a:srgbClr val="333333"/>
                </a:solidFill>
                <a:latin typeface="Menlo" charset="0"/>
              </a:rPr>
              <a:t>Route:</a:t>
            </a:r>
            <a:r>
              <a:rPr lang="en-US" sz="1400" dirty="0" err="1" smtClean="0">
                <a:solidFill>
                  <a:srgbClr val="3364A4"/>
                </a:solidFill>
                <a:latin typeface="Menlo" charset="0"/>
              </a:rPr>
              <a:t>int</a:t>
            </a:r>
            <a:r>
              <a:rPr lang="en-US" sz="1400" dirty="0" smtClean="0">
                <a:solidFill>
                  <a:srgbClr val="3364A4"/>
                </a:solidFill>
                <a:latin typeface="Menlo" charset="0"/>
              </a:rPr>
              <a:t/>
            </a:r>
            <a:br>
              <a:rPr lang="en-US" sz="1400" dirty="0" smtClean="0">
                <a:solidFill>
                  <a:srgbClr val="3364A4"/>
                </a:solidFill>
                <a:latin typeface="Menlo" charset="0"/>
              </a:rPr>
            </a:br>
            <a:r>
              <a:rPr lang="en-US" sz="1400" dirty="0" smtClean="0">
                <a:solidFill>
                  <a:srgbClr val="333333"/>
                </a:solidFill>
                <a:latin typeface="Menlo" charset="0"/>
              </a:rPr>
              <a:t>    | </a:t>
            </a:r>
            <a:r>
              <a:rPr lang="en-US" sz="1400" dirty="0" smtClean="0">
                <a:solidFill>
                  <a:srgbClr val="3364A4"/>
                </a:solidFill>
                <a:latin typeface="Menlo" charset="0"/>
              </a:rPr>
              <a:t>Bicycle</a:t>
            </a:r>
            <a:br>
              <a:rPr lang="en-US" sz="1400" dirty="0" smtClean="0">
                <a:solidFill>
                  <a:srgbClr val="3364A4"/>
                </a:solidFill>
                <a:latin typeface="Menlo" charset="0"/>
              </a:rPr>
            </a:br>
            <a:r>
              <a:rPr lang="en-US" sz="1400" dirty="0" smtClean="0">
                <a:solidFill>
                  <a:srgbClr val="3364A4"/>
                </a:solidFill>
                <a:latin typeface="Menlo" charset="0"/>
              </a:rPr>
              <a:t/>
            </a:r>
            <a:br>
              <a:rPr lang="en-US" sz="1400" dirty="0" smtClean="0">
                <a:solidFill>
                  <a:srgbClr val="3364A4"/>
                </a:solidFill>
                <a:latin typeface="Menlo" charset="0"/>
              </a:rPr>
            </a:br>
            <a:endParaRPr lang="en-US" sz="1400" dirty="0">
              <a:latin typeface="Menlo Regular"/>
              <a:cs typeface="Menlo Regular"/>
            </a:endParaRPr>
          </a:p>
        </p:txBody>
      </p:sp>
      <p:sp>
        <p:nvSpPr>
          <p:cNvPr id="4" name="Text Placeholder 3"/>
          <p:cNvSpPr>
            <a:spLocks noGrp="1"/>
          </p:cNvSpPr>
          <p:nvPr>
            <p:ph type="body" idx="1"/>
          </p:nvPr>
        </p:nvSpPr>
        <p:spPr/>
        <p:txBody>
          <a:bodyPr>
            <a:normAutofit/>
          </a:bodyPr>
          <a:lstStyle/>
          <a:p>
            <a:r>
              <a:rPr lang="en-US" b="1" dirty="0" smtClean="0"/>
              <a:t>C#</a:t>
            </a:r>
            <a:endParaRPr lang="en-US" b="1" dirty="0"/>
          </a:p>
        </p:txBody>
      </p:sp>
      <p:sp>
        <p:nvSpPr>
          <p:cNvPr id="6" name="Text Placeholder 5"/>
          <p:cNvSpPr>
            <a:spLocks noGrp="1"/>
          </p:cNvSpPr>
          <p:nvPr>
            <p:ph type="body" sz="quarter" idx="3"/>
          </p:nvPr>
        </p:nvSpPr>
        <p:spPr/>
        <p:txBody>
          <a:bodyPr>
            <a:normAutofit/>
          </a:bodyPr>
          <a:lstStyle/>
          <a:p>
            <a:r>
              <a:rPr lang="en-US" b="1" smtClean="0"/>
              <a:t>F#</a:t>
            </a:r>
            <a:endParaRPr lang="en-US" b="1" dirty="0"/>
          </a:p>
        </p:txBody>
      </p:sp>
      <p:sp>
        <p:nvSpPr>
          <p:cNvPr id="9" name="Notched Right Arrow 8"/>
          <p:cNvSpPr/>
          <p:nvPr/>
        </p:nvSpPr>
        <p:spPr>
          <a:xfrm rot="9323886" flipV="1">
            <a:off x="9433099" y="1614593"/>
            <a:ext cx="2718332" cy="712688"/>
          </a:xfrm>
          <a:prstGeom prst="notchedRightArrow">
            <a:avLst/>
          </a:prstGeom>
          <a:solidFill>
            <a:schemeClr val="accent2"/>
          </a:solidFill>
          <a:ln/>
          <a:effectLst>
            <a:glow rad="139700">
              <a:schemeClr val="accent3">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Same info as C#!</a:t>
            </a:r>
            <a:endParaRPr lang="en-US" dirty="0"/>
          </a:p>
        </p:txBody>
      </p:sp>
      <p:sp>
        <p:nvSpPr>
          <p:cNvPr id="10" name="Rectangle 9"/>
          <p:cNvSpPr/>
          <p:nvPr/>
        </p:nvSpPr>
        <p:spPr>
          <a:xfrm>
            <a:off x="6505856" y="4196398"/>
            <a:ext cx="4458196" cy="1321711"/>
          </a:xfrm>
          <a:prstGeom prst="rect">
            <a:avLst/>
          </a:prstGeom>
          <a:solidFill>
            <a:schemeClr val="accent5">
              <a:alpha val="85000"/>
            </a:schemeClr>
          </a:solidFill>
          <a:ln w="38100" cmpd="sng"/>
          <a:effectLst>
            <a:glow rad="101600">
              <a:schemeClr val="accent2">
                <a:satMod val="175000"/>
                <a:alpha val="40000"/>
              </a:schemeClr>
            </a:glow>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Trivial to pattern match on!</a:t>
            </a:r>
            <a:endParaRPr lang="en-US" dirty="0"/>
          </a:p>
        </p:txBody>
      </p:sp>
    </p:spTree>
    <p:extLst>
      <p:ext uri="{BB962C8B-B14F-4D97-AF65-F5344CB8AC3E}">
        <p14:creationId xmlns:p14="http://schemas.microsoft.com/office/powerpoint/2010/main" val="110232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rot="16200000">
            <a:off x="-1296447" y="3023463"/>
            <a:ext cx="5944948" cy="830997"/>
          </a:xfrm>
          <a:prstGeom prst="rect">
            <a:avLst/>
          </a:prstGeom>
          <a:noFill/>
        </p:spPr>
        <p:txBody>
          <a:bodyPr wrap="square" rtlCol="0">
            <a:spAutoFit/>
          </a:bodyPr>
          <a:lstStyle/>
          <a:p>
            <a:r>
              <a:rPr lang="en-US" sz="4800" dirty="0" smtClean="0"/>
              <a:t>F# pattern matching</a:t>
            </a:r>
            <a:endParaRPr lang="en-US" sz="4800" dirty="0"/>
          </a:p>
        </p:txBody>
      </p:sp>
      <p:pic>
        <p:nvPicPr>
          <p:cNvPr id="3" name="Picture 2"/>
          <p:cNvPicPr>
            <a:picLocks noChangeAspect="1"/>
          </p:cNvPicPr>
          <p:nvPr/>
        </p:nvPicPr>
        <p:blipFill>
          <a:blip r:embed="rId3"/>
          <a:stretch>
            <a:fillRect/>
          </a:stretch>
        </p:blipFill>
        <p:spPr>
          <a:xfrm>
            <a:off x="2108249" y="12879"/>
            <a:ext cx="10083751" cy="6858000"/>
          </a:xfrm>
          <a:prstGeom prst="rect">
            <a:avLst/>
          </a:prstGeom>
        </p:spPr>
      </p:pic>
      <p:sp>
        <p:nvSpPr>
          <p:cNvPr id="4" name="Oval 3"/>
          <p:cNvSpPr/>
          <p:nvPr/>
        </p:nvSpPr>
        <p:spPr>
          <a:xfrm>
            <a:off x="890315" y="444185"/>
            <a:ext cx="1179349" cy="1179174"/>
          </a:xfrm>
          <a:prstGeom prst="ellipse">
            <a:avLst/>
          </a:prstGeom>
          <a:solidFill>
            <a:schemeClr val="accent2"/>
          </a:solidFill>
          <a:ln/>
          <a:effectLst>
            <a:glow rad="139700">
              <a:schemeClr val="accent3">
                <a:satMod val="175000"/>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t>
            </a:r>
          </a:p>
        </p:txBody>
      </p:sp>
      <p:cxnSp>
        <p:nvCxnSpPr>
          <p:cNvPr id="6" name="Straight Arrow Connector 5"/>
          <p:cNvCxnSpPr/>
          <p:nvPr/>
        </p:nvCxnSpPr>
        <p:spPr>
          <a:xfrm flipV="1">
            <a:off x="1710703" y="609027"/>
            <a:ext cx="544315" cy="3628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75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t>
            </a:r>
            <a:endParaRPr lang="en-US" dirty="0"/>
          </a:p>
        </p:txBody>
      </p:sp>
      <p:sp>
        <p:nvSpPr>
          <p:cNvPr id="3" name="Text Placeholder 2"/>
          <p:cNvSpPr>
            <a:spLocks noGrp="1"/>
          </p:cNvSpPr>
          <p:nvPr>
            <p:ph type="body" idx="1"/>
          </p:nvPr>
        </p:nvSpPr>
        <p:spPr/>
        <p:txBody>
          <a:bodyPr/>
          <a:lstStyle/>
          <a:p>
            <a:r>
              <a:rPr lang="en-US" dirty="0" smtClean="0"/>
              <a:t>A brief history</a:t>
            </a:r>
            <a:endParaRPr lang="en-US" dirty="0"/>
          </a:p>
        </p:txBody>
      </p:sp>
    </p:spTree>
    <p:extLst>
      <p:ext uri="{BB962C8B-B14F-4D97-AF65-F5344CB8AC3E}">
        <p14:creationId xmlns:p14="http://schemas.microsoft.com/office/powerpoint/2010/main" val="633585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4"/>
          </p:nvPr>
        </p:nvSpPr>
        <p:spPr/>
        <p:txBody>
          <a:bodyPr>
            <a:normAutofit/>
          </a:bodyPr>
          <a:lstStyle/>
          <a:p>
            <a:pPr marL="0" indent="0">
              <a:spcBef>
                <a:spcPts val="0"/>
              </a:spcBef>
              <a:buNone/>
            </a:pPr>
            <a:r>
              <a:rPr lang="en-US" sz="1400" dirty="0">
                <a:solidFill>
                  <a:srgbClr val="009695"/>
                </a:solidFill>
                <a:latin typeface="Menlo" charset="0"/>
              </a:rPr>
              <a:t>type</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 </a:t>
            </a:r>
            <a:r>
              <a:rPr lang="en-US" sz="1400" dirty="0">
                <a:solidFill>
                  <a:srgbClr val="3364A4"/>
                </a:solidFill>
                <a:latin typeface="Menlo" charset="0"/>
              </a:rPr>
              <a:t>Car</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Make:</a:t>
            </a:r>
            <a:r>
              <a:rPr lang="en-US" sz="1400" dirty="0" err="1">
                <a:solidFill>
                  <a:srgbClr val="3364A4"/>
                </a:solidFill>
                <a:latin typeface="Menlo" charset="0"/>
              </a:rPr>
              <a:t>string</a:t>
            </a:r>
            <a:r>
              <a:rPr lang="en-US" sz="1400" dirty="0">
                <a:solidFill>
                  <a:srgbClr val="333333"/>
                </a:solidFill>
                <a:latin typeface="Menlo" charset="0"/>
              </a:rPr>
              <a:t> * </a:t>
            </a:r>
            <a:r>
              <a:rPr lang="en-US" sz="1400" dirty="0" err="1">
                <a:solidFill>
                  <a:srgbClr val="333333"/>
                </a:solidFill>
                <a:latin typeface="Menlo" charset="0"/>
              </a:rPr>
              <a:t>Model:</a:t>
            </a:r>
            <a:r>
              <a:rPr lang="en-US" sz="1400" dirty="0" err="1">
                <a:solidFill>
                  <a:srgbClr val="3364A4"/>
                </a:solidFill>
                <a:latin typeface="Menlo" charset="0"/>
              </a:rPr>
              <a:t>string</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Bus</a:t>
            </a:r>
            <a:r>
              <a:rPr lang="en-US" sz="1400" dirty="0">
                <a:solidFill>
                  <a:srgbClr val="333333"/>
                </a:solidFill>
                <a:latin typeface="Menlo" charset="0"/>
              </a:rPr>
              <a:t> </a:t>
            </a:r>
            <a:r>
              <a:rPr lang="en-US" sz="1400" dirty="0">
                <a:solidFill>
                  <a:srgbClr val="009695"/>
                </a:solidFill>
                <a:latin typeface="Menlo" charset="0"/>
              </a:rPr>
              <a:t>of</a:t>
            </a:r>
            <a:r>
              <a:rPr lang="en-US" sz="1400" dirty="0">
                <a:solidFill>
                  <a:srgbClr val="333333"/>
                </a:solidFill>
                <a:latin typeface="Menlo" charset="0"/>
              </a:rPr>
              <a:t> </a:t>
            </a:r>
            <a:r>
              <a:rPr lang="en-US" sz="1400" dirty="0" err="1">
                <a:solidFill>
                  <a:srgbClr val="333333"/>
                </a:solidFill>
                <a:latin typeface="Menlo" charset="0"/>
              </a:rPr>
              <a:t>Route:</a:t>
            </a:r>
            <a:r>
              <a:rPr lang="en-US" sz="1400" dirty="0" err="1">
                <a:solidFill>
                  <a:srgbClr val="3364A4"/>
                </a:solidFill>
                <a:latin typeface="Menlo" charset="0"/>
              </a:rPr>
              <a:t>int</a:t>
            </a:r>
            <a:r>
              <a:rPr lang="en-US" sz="1400" dirty="0">
                <a:solidFill>
                  <a:srgbClr val="3364A4"/>
                </a:solidFill>
                <a:latin typeface="Menlo" charset="0"/>
              </a:rPr>
              <a:t/>
            </a:r>
            <a:br>
              <a:rPr lang="en-US" sz="1400" dirty="0">
                <a:solidFill>
                  <a:srgbClr val="3364A4"/>
                </a:solidFill>
                <a:latin typeface="Menlo" charset="0"/>
              </a:rPr>
            </a:br>
            <a:r>
              <a:rPr lang="en-US" sz="1400" dirty="0">
                <a:solidFill>
                  <a:srgbClr val="333333"/>
                </a:solidFill>
                <a:latin typeface="Menlo" charset="0"/>
              </a:rPr>
              <a:t>    | </a:t>
            </a:r>
            <a:r>
              <a:rPr lang="en-US" sz="1400" dirty="0">
                <a:solidFill>
                  <a:srgbClr val="3364A4"/>
                </a:solidFill>
                <a:latin typeface="Menlo" charset="0"/>
              </a:rPr>
              <a:t>Bicycle</a:t>
            </a:r>
            <a:endParaRPr lang="en-US" sz="1400" dirty="0" smtClean="0">
              <a:solidFill>
                <a:srgbClr val="0000FF"/>
              </a:solidFill>
              <a:highlight>
                <a:srgbClr val="FFFFFF"/>
              </a:highlight>
              <a:latin typeface="Consolas" panose="020B0609020204030204" pitchFamily="49" charset="0"/>
            </a:endParaRPr>
          </a:p>
          <a:p>
            <a:pPr marL="0" indent="0">
              <a:spcBef>
                <a:spcPts val="0"/>
              </a:spcBef>
              <a:buNone/>
            </a:pPr>
            <a:endParaRPr lang="en-US" sz="1400" dirty="0">
              <a:solidFill>
                <a:srgbClr val="0000FF"/>
              </a:solidFill>
              <a:highlight>
                <a:srgbClr val="FFFFFF"/>
              </a:highlight>
              <a:latin typeface="Consolas" panose="020B0609020204030204" pitchFamily="49" charset="0"/>
            </a:endParaRPr>
          </a:p>
          <a:p>
            <a:pPr marL="0" indent="0">
              <a:spcBef>
                <a:spcPts val="0"/>
              </a:spcBef>
              <a:buNone/>
            </a:pPr>
            <a:endParaRPr lang="en-US" sz="1400" dirty="0" smtClean="0">
              <a:solidFill>
                <a:srgbClr val="009695"/>
              </a:solidFill>
              <a:latin typeface="Menlo" charset="0"/>
            </a:endParaRPr>
          </a:p>
          <a:p>
            <a:pPr marL="0" indent="0">
              <a:spcBef>
                <a:spcPts val="0"/>
              </a:spcBef>
              <a:buNone/>
            </a:pPr>
            <a:r>
              <a:rPr lang="en-US" sz="1400" dirty="0" smtClean="0">
                <a:solidFill>
                  <a:srgbClr val="009695"/>
                </a:solidFill>
                <a:latin typeface="Menlo" charset="0"/>
              </a:rPr>
              <a:t>let</a:t>
            </a:r>
            <a:r>
              <a:rPr lang="en-US" sz="1400" dirty="0" smtClean="0">
                <a:solidFill>
                  <a:srgbClr val="333333"/>
                </a:solidFill>
                <a:latin typeface="Menlo" charset="0"/>
              </a:rPr>
              <a:t> </a:t>
            </a:r>
            <a:r>
              <a:rPr lang="en-US" sz="1400" dirty="0" err="1">
                <a:solidFill>
                  <a:srgbClr val="333333"/>
                </a:solidFill>
                <a:latin typeface="Menlo" charset="0"/>
              </a:rPr>
              <a:t>getThereVia</a:t>
            </a:r>
            <a:r>
              <a:rPr lang="en-US" sz="1400" dirty="0">
                <a:solidFill>
                  <a:srgbClr val="333333"/>
                </a:solidFill>
                <a:latin typeface="Menlo" charset="0"/>
              </a:rPr>
              <a:t> (</a:t>
            </a:r>
            <a:r>
              <a:rPr lang="en-US" sz="1400" dirty="0" err="1">
                <a:solidFill>
                  <a:srgbClr val="333333"/>
                </a:solidFill>
                <a:latin typeface="Menlo" charset="0"/>
              </a:rPr>
              <a:t>transport:</a:t>
            </a:r>
            <a:r>
              <a:rPr lang="en-US" sz="1400" dirty="0" err="1">
                <a:solidFill>
                  <a:srgbClr val="3364A4"/>
                </a:solidFill>
                <a:latin typeface="Menlo" charset="0"/>
              </a:rPr>
              <a:t>Transport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match</a:t>
            </a:r>
            <a:r>
              <a:rPr lang="en-US" sz="1400" dirty="0">
                <a:solidFill>
                  <a:srgbClr val="333333"/>
                </a:solidFill>
                <a:latin typeface="Menlo" charset="0"/>
              </a:rPr>
              <a:t> transport </a:t>
            </a:r>
            <a:r>
              <a:rPr lang="en-US" sz="1400" dirty="0">
                <a:solidFill>
                  <a:srgbClr val="009695"/>
                </a:solidFill>
                <a:latin typeface="Menlo" charset="0"/>
              </a:rPr>
              <a:t>with</a:t>
            </a:r>
            <a:br>
              <a:rPr lang="en-US" sz="1400" dirty="0">
                <a:solidFill>
                  <a:srgbClr val="009695"/>
                </a:solidFill>
                <a:latin typeface="Menlo" charset="0"/>
              </a:rPr>
            </a:br>
            <a:r>
              <a:rPr lang="en-US" sz="1400" dirty="0">
                <a:solidFill>
                  <a:srgbClr val="333333"/>
                </a:solidFill>
                <a:latin typeface="Menlo" charset="0"/>
              </a:rPr>
              <a:t>       | </a:t>
            </a:r>
            <a:r>
              <a:rPr lang="en-US" sz="1400" dirty="0">
                <a:solidFill>
                  <a:srgbClr val="3364A4"/>
                </a:solidFill>
                <a:latin typeface="Menlo" charset="0"/>
              </a:rPr>
              <a:t>Car</a:t>
            </a:r>
            <a:r>
              <a:rPr lang="en-US" sz="1400" dirty="0">
                <a:solidFill>
                  <a:srgbClr val="333333"/>
                </a:solidFill>
                <a:latin typeface="Menlo" charset="0"/>
              </a:rPr>
              <a:t> (</a:t>
            </a:r>
            <a:r>
              <a:rPr lang="en-US" sz="1400" dirty="0" err="1">
                <a:solidFill>
                  <a:srgbClr val="333333"/>
                </a:solidFill>
                <a:latin typeface="Menlo" charset="0"/>
              </a:rPr>
              <a:t>make,model</a:t>
            </a:r>
            <a:r>
              <a:rPr lang="en-US" sz="1400" dirty="0">
                <a:solidFill>
                  <a:srgbClr val="333333"/>
                </a:solidFill>
                <a:latin typeface="Menlo" charset="0"/>
              </a:rPr>
              <a:t>) </a:t>
            </a:r>
            <a:r>
              <a:rPr lang="en-US" sz="1400" dirty="0">
                <a:solidFill>
                  <a:srgbClr val="009695"/>
                </a:solidFill>
                <a:latin typeface="Menlo" charset="0"/>
              </a:rPr>
              <a:t>-&gt;</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 Bus route </a:t>
            </a:r>
            <a:r>
              <a:rPr lang="en-US" sz="1400" dirty="0">
                <a:solidFill>
                  <a:srgbClr val="009695"/>
                </a:solidFill>
                <a:latin typeface="Menlo" charset="0"/>
              </a:rPr>
              <a:t>-&gt;</a:t>
            </a:r>
            <a:r>
              <a:rPr lang="en-US" sz="1400" dirty="0">
                <a:solidFill>
                  <a:srgbClr val="333333"/>
                </a:solidFill>
                <a:latin typeface="Menlo" charset="0"/>
              </a:rPr>
              <a:t> ...</a:t>
            </a:r>
            <a:br>
              <a:rPr lang="en-US" sz="1400" dirty="0">
                <a:solidFill>
                  <a:srgbClr val="333333"/>
                </a:solidFill>
                <a:latin typeface="Menlo" charset="0"/>
              </a:rPr>
            </a:br>
            <a:endParaRPr lang="en-US" sz="1400" dirty="0">
              <a:solidFill>
                <a:srgbClr val="000000"/>
              </a:solidFill>
              <a:highlight>
                <a:srgbClr val="FFFFFF"/>
              </a:highlight>
              <a:latin typeface="Consolas" panose="020B0609020204030204" pitchFamily="49" charset="0"/>
              <a:cs typeface="Menlo Regular"/>
            </a:endParaRPr>
          </a:p>
          <a:p>
            <a:pPr marL="0" indent="0">
              <a:spcBef>
                <a:spcPts val="0"/>
              </a:spcBef>
              <a:buNone/>
            </a:pPr>
            <a:endParaRPr lang="en-US" sz="1400" dirty="0">
              <a:solidFill>
                <a:srgbClr val="000000"/>
              </a:solidFill>
              <a:highlight>
                <a:srgbClr val="FFFFFF"/>
              </a:highlight>
              <a:latin typeface="Consolas" panose="020B0609020204030204" pitchFamily="49" charset="0"/>
              <a:cs typeface="Menlo Regular"/>
            </a:endParaRPr>
          </a:p>
          <a:p>
            <a:pPr marL="0" indent="0">
              <a:spcBef>
                <a:spcPts val="0"/>
              </a:spcBef>
              <a:buNone/>
            </a:pPr>
            <a:r>
              <a:rPr lang="en-US" sz="1400" dirty="0"/>
              <a:t>Warning FS0025: Incomplete pattern matches on this expression. For example, the value 'Bicycle' may indicate a case not covered by the pattern(s)</a:t>
            </a:r>
            <a:endParaRPr lang="en-US" sz="1400" dirty="0">
              <a:latin typeface="Menlo Regular"/>
              <a:cs typeface="Menlo Regular"/>
            </a:endParaRPr>
          </a:p>
          <a:p>
            <a:pPr marL="0" indent="0">
              <a:buNone/>
            </a:pPr>
            <a:endParaRPr lang="en-US" sz="1400" dirty="0">
              <a:latin typeface="Menlo Regular"/>
              <a:cs typeface="Menlo Regular"/>
            </a:endParaRPr>
          </a:p>
        </p:txBody>
      </p:sp>
      <p:sp>
        <p:nvSpPr>
          <p:cNvPr id="12" name="Rectangle 11"/>
          <p:cNvSpPr/>
          <p:nvPr/>
        </p:nvSpPr>
        <p:spPr>
          <a:xfrm>
            <a:off x="6581469" y="2526639"/>
            <a:ext cx="5209869" cy="1190827"/>
          </a:xfrm>
          <a:prstGeom prst="rect">
            <a:avLst/>
          </a:prstGeom>
          <a:solidFill>
            <a:schemeClr val="bg2">
              <a:alpha val="63000"/>
            </a:schemeClr>
          </a:solidFill>
          <a:ln>
            <a:noFill/>
          </a:ln>
          <a:effectLst/>
          <a:scene3d>
            <a:camera prst="orthographicFront">
              <a:rot lat="0" lon="0" rev="0"/>
            </a:camera>
            <a:lightRig rig="twoPt" dir="tl"/>
          </a:scene3d>
          <a:sp3d extrusionH="12700"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sz="half" idx="2"/>
          </p:nvPr>
        </p:nvSpPr>
        <p:spPr>
          <a:solidFill>
            <a:srgbClr val="FBF0FF"/>
          </a:solidFill>
        </p:spPr>
        <p:txBody>
          <a:bodyPr>
            <a:normAutofit fontScale="85000" lnSpcReduction="10000"/>
          </a:bodyPr>
          <a:lstStyle/>
          <a:p>
            <a:pPr marL="0" indent="0">
              <a:buNone/>
            </a:pP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abstract</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r>
            <a:br>
              <a:rPr lang="en-US" sz="1400" dirty="0">
                <a:solidFill>
                  <a:srgbClr val="333333"/>
                </a:solidFill>
                <a:latin typeface="Menlo" charset="0"/>
              </a:rPr>
            </a:b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abstract</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Car</a:t>
            </a:r>
            <a:r>
              <a:rPr lang="en-US" sz="1400" dirty="0">
                <a:solidFill>
                  <a:srgbClr val="333333"/>
                </a:solidFill>
                <a:latin typeface="Menlo" charset="0"/>
              </a:rPr>
              <a:t> :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string</a:t>
            </a:r>
            <a:r>
              <a:rPr lang="en-US" sz="1400" dirty="0">
                <a:solidFill>
                  <a:srgbClr val="333333"/>
                </a:solidFill>
                <a:latin typeface="Menlo" charset="0"/>
              </a:rPr>
              <a:t> Make { </a:t>
            </a:r>
            <a:r>
              <a:rPr lang="en-US" sz="1400" dirty="0">
                <a:solidFill>
                  <a:srgbClr val="009695"/>
                </a:solidFill>
                <a:latin typeface="Menlo" charset="0"/>
              </a:rPr>
              <a:t>get</a:t>
            </a:r>
            <a:r>
              <a:rPr lang="en-US" sz="1400" dirty="0">
                <a:solidFill>
                  <a:srgbClr val="333333"/>
                </a:solidFill>
                <a:latin typeface="Menlo" charset="0"/>
              </a:rPr>
              <a:t>; </a:t>
            </a:r>
            <a:r>
              <a:rPr lang="en-US" sz="1400" dirty="0">
                <a:solidFill>
                  <a:srgbClr val="009695"/>
                </a:solidFill>
                <a:latin typeface="Menlo" charset="0"/>
              </a:rPr>
              <a:t>private</a:t>
            </a:r>
            <a:r>
              <a:rPr lang="en-US" sz="1400" dirty="0">
                <a:solidFill>
                  <a:srgbClr val="333333"/>
                </a:solidFill>
                <a:latin typeface="Menlo" charset="0"/>
              </a:rPr>
              <a:t> </a:t>
            </a:r>
            <a:r>
              <a:rPr lang="en-US" sz="1400" dirty="0">
                <a:solidFill>
                  <a:srgbClr val="009695"/>
                </a:solidFill>
                <a:latin typeface="Menlo" charset="0"/>
              </a:rPr>
              <a:t>set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string</a:t>
            </a:r>
            <a:r>
              <a:rPr lang="en-US" sz="1400" dirty="0">
                <a:solidFill>
                  <a:srgbClr val="333333"/>
                </a:solidFill>
                <a:latin typeface="Menlo" charset="0"/>
              </a:rPr>
              <a:t> Model { </a:t>
            </a:r>
            <a:r>
              <a:rPr lang="en-US" sz="1400" dirty="0">
                <a:solidFill>
                  <a:srgbClr val="009695"/>
                </a:solidFill>
                <a:latin typeface="Menlo" charset="0"/>
              </a:rPr>
              <a:t>get</a:t>
            </a:r>
            <a:r>
              <a:rPr lang="en-US" sz="1400" dirty="0">
                <a:solidFill>
                  <a:srgbClr val="333333"/>
                </a:solidFill>
                <a:latin typeface="Menlo" charset="0"/>
              </a:rPr>
              <a:t>; </a:t>
            </a:r>
            <a:r>
              <a:rPr lang="en-US" sz="1400" dirty="0">
                <a:solidFill>
                  <a:srgbClr val="009695"/>
                </a:solidFill>
                <a:latin typeface="Menlo" charset="0"/>
              </a:rPr>
              <a:t>private</a:t>
            </a:r>
            <a:r>
              <a:rPr lang="en-US" sz="1400" dirty="0">
                <a:solidFill>
                  <a:srgbClr val="333333"/>
                </a:solidFill>
                <a:latin typeface="Menlo" charset="0"/>
              </a:rPr>
              <a:t> </a:t>
            </a:r>
            <a:r>
              <a:rPr lang="en-US" sz="1400" dirty="0">
                <a:solidFill>
                  <a:srgbClr val="009695"/>
                </a:solidFill>
                <a:latin typeface="Menlo" charset="0"/>
              </a:rPr>
              <a:t>set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3364A4"/>
                </a:solidFill>
                <a:latin typeface="Menlo" charset="0"/>
              </a:rPr>
              <a:t>Car</a:t>
            </a:r>
            <a:r>
              <a:rPr lang="en-US" sz="1400" dirty="0">
                <a:solidFill>
                  <a:srgbClr val="333333"/>
                </a:solidFill>
                <a:latin typeface="Menlo" charset="0"/>
              </a:rPr>
              <a:t> (</a:t>
            </a:r>
            <a:r>
              <a:rPr lang="en-US" sz="1400" dirty="0">
                <a:solidFill>
                  <a:srgbClr val="009695"/>
                </a:solidFill>
                <a:latin typeface="Menlo" charset="0"/>
              </a:rPr>
              <a:t>string</a:t>
            </a:r>
            <a:r>
              <a:rPr lang="en-US" sz="1400" dirty="0">
                <a:solidFill>
                  <a:srgbClr val="333333"/>
                </a:solidFill>
                <a:latin typeface="Menlo" charset="0"/>
              </a:rPr>
              <a:t> make, </a:t>
            </a:r>
            <a:r>
              <a:rPr lang="en-US" sz="1400" dirty="0">
                <a:solidFill>
                  <a:srgbClr val="009695"/>
                </a:solidFill>
                <a:latin typeface="Menlo" charset="0"/>
              </a:rPr>
              <a:t>string</a:t>
            </a:r>
            <a:r>
              <a:rPr lang="en-US" sz="1400" dirty="0">
                <a:solidFill>
                  <a:srgbClr val="333333"/>
                </a:solidFill>
                <a:latin typeface="Menlo" charset="0"/>
              </a:rPr>
              <a:t> model) { </a:t>
            </a:r>
            <a:br>
              <a:rPr lang="en-US" sz="1400" dirty="0">
                <a:solidFill>
                  <a:srgbClr val="333333"/>
                </a:solidFill>
                <a:latin typeface="Menlo" charset="0"/>
              </a:rPr>
            </a:br>
            <a:r>
              <a:rPr lang="en-US" sz="1400" dirty="0">
                <a:solidFill>
                  <a:srgbClr val="333333"/>
                </a:solidFill>
                <a:latin typeface="Menlo" charset="0"/>
              </a:rPr>
              <a:t>		</a:t>
            </a:r>
            <a:r>
              <a:rPr lang="en-US" sz="1400" dirty="0" err="1">
                <a:solidFill>
                  <a:srgbClr val="009695"/>
                </a:solidFill>
                <a:latin typeface="Menlo" charset="0"/>
              </a:rPr>
              <a:t>this</a:t>
            </a:r>
            <a:r>
              <a:rPr lang="en-US" sz="1400" dirty="0" err="1">
                <a:solidFill>
                  <a:srgbClr val="333333"/>
                </a:solidFill>
                <a:latin typeface="Menlo" charset="0"/>
              </a:rPr>
              <a:t>.Make</a:t>
            </a:r>
            <a:r>
              <a:rPr lang="en-US" sz="1400" dirty="0">
                <a:solidFill>
                  <a:srgbClr val="333333"/>
                </a:solidFill>
                <a:latin typeface="Menlo" charset="0"/>
              </a:rPr>
              <a:t> = make; </a:t>
            </a:r>
            <a:br>
              <a:rPr lang="en-US" sz="1400" dirty="0">
                <a:solidFill>
                  <a:srgbClr val="333333"/>
                </a:solidFill>
                <a:latin typeface="Menlo" charset="0"/>
              </a:rPr>
            </a:br>
            <a:r>
              <a:rPr lang="en-US" sz="1400" dirty="0">
                <a:solidFill>
                  <a:srgbClr val="333333"/>
                </a:solidFill>
                <a:latin typeface="Menlo" charset="0"/>
              </a:rPr>
              <a:t>		</a:t>
            </a:r>
            <a:r>
              <a:rPr lang="en-US" sz="1400" dirty="0" err="1">
                <a:solidFill>
                  <a:srgbClr val="009695"/>
                </a:solidFill>
                <a:latin typeface="Menlo" charset="0"/>
              </a:rPr>
              <a:t>this</a:t>
            </a:r>
            <a:r>
              <a:rPr lang="en-US" sz="1400" dirty="0" err="1">
                <a:solidFill>
                  <a:srgbClr val="333333"/>
                </a:solidFill>
                <a:latin typeface="Menlo" charset="0"/>
              </a:rPr>
              <a:t>.Model</a:t>
            </a:r>
            <a:r>
              <a:rPr lang="en-US" sz="1400" dirty="0">
                <a:solidFill>
                  <a:srgbClr val="333333"/>
                </a:solidFill>
                <a:latin typeface="Menlo" charset="0"/>
              </a:rPr>
              <a:t> = model; </a:t>
            </a:r>
            <a:br>
              <a:rPr lang="en-US" sz="1400" dirty="0">
                <a:solidFill>
                  <a:srgbClr val="333333"/>
                </a:solidFill>
                <a:latin typeface="Menlo" charset="0"/>
              </a:rPr>
            </a:b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a:t>
            </a:r>
            <a:br>
              <a:rPr lang="en-US" sz="1400" dirty="0">
                <a:solidFill>
                  <a:srgbClr val="333333"/>
                </a:solidFill>
                <a:latin typeface="Menlo" charset="0"/>
              </a:rPr>
            </a:b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abstract</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Bus</a:t>
            </a:r>
            <a:r>
              <a:rPr lang="en-US" sz="1400" dirty="0">
                <a:solidFill>
                  <a:srgbClr val="333333"/>
                </a:solidFill>
                <a:latin typeface="Menlo" charset="0"/>
              </a:rPr>
              <a:t> :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err="1">
                <a:solidFill>
                  <a:srgbClr val="009695"/>
                </a:solidFill>
                <a:latin typeface="Menlo" charset="0"/>
              </a:rPr>
              <a:t>int</a:t>
            </a:r>
            <a:r>
              <a:rPr lang="en-US" sz="1400" dirty="0">
                <a:solidFill>
                  <a:srgbClr val="333333"/>
                </a:solidFill>
                <a:latin typeface="Menlo" charset="0"/>
              </a:rPr>
              <a:t> Route { </a:t>
            </a:r>
            <a:r>
              <a:rPr lang="en-US" sz="1400" dirty="0">
                <a:solidFill>
                  <a:srgbClr val="009695"/>
                </a:solidFill>
                <a:latin typeface="Menlo" charset="0"/>
              </a:rPr>
              <a:t>get</a:t>
            </a:r>
            <a:r>
              <a:rPr lang="en-US" sz="1400" dirty="0">
                <a:solidFill>
                  <a:srgbClr val="333333"/>
                </a:solidFill>
                <a:latin typeface="Menlo" charset="0"/>
              </a:rPr>
              <a:t>; </a:t>
            </a:r>
            <a:r>
              <a:rPr lang="en-US" sz="1400" dirty="0">
                <a:solidFill>
                  <a:srgbClr val="009695"/>
                </a:solidFill>
                <a:latin typeface="Menlo" charset="0"/>
              </a:rPr>
              <a:t>private</a:t>
            </a:r>
            <a:r>
              <a:rPr lang="en-US" sz="1400" dirty="0">
                <a:solidFill>
                  <a:srgbClr val="333333"/>
                </a:solidFill>
                <a:latin typeface="Menlo" charset="0"/>
              </a:rPr>
              <a:t> </a:t>
            </a:r>
            <a:r>
              <a:rPr lang="en-US" sz="1400" dirty="0">
                <a:solidFill>
                  <a:srgbClr val="009695"/>
                </a:solidFill>
                <a:latin typeface="Menlo" charset="0"/>
              </a:rPr>
              <a:t>set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3364A4"/>
                </a:solidFill>
                <a:latin typeface="Menlo" charset="0"/>
              </a:rPr>
              <a:t>Bus</a:t>
            </a:r>
            <a:r>
              <a:rPr lang="en-US" sz="1400" dirty="0">
                <a:solidFill>
                  <a:srgbClr val="333333"/>
                </a:solidFill>
                <a:latin typeface="Menlo" charset="0"/>
              </a:rPr>
              <a:t> (</a:t>
            </a:r>
            <a:r>
              <a:rPr lang="en-US" sz="1400" dirty="0" err="1">
                <a:solidFill>
                  <a:srgbClr val="009695"/>
                </a:solidFill>
                <a:latin typeface="Menlo" charset="0"/>
              </a:rPr>
              <a:t>int</a:t>
            </a:r>
            <a:r>
              <a:rPr lang="en-US" sz="1400" dirty="0">
                <a:solidFill>
                  <a:srgbClr val="333333"/>
                </a:solidFill>
                <a:latin typeface="Menlo" charset="0"/>
              </a:rPr>
              <a:t> route) { </a:t>
            </a:r>
            <a:br>
              <a:rPr lang="en-US" sz="1400" dirty="0">
                <a:solidFill>
                  <a:srgbClr val="333333"/>
                </a:solidFill>
                <a:latin typeface="Menlo" charset="0"/>
              </a:rPr>
            </a:br>
            <a:r>
              <a:rPr lang="en-US" sz="1400" dirty="0">
                <a:solidFill>
                  <a:srgbClr val="333333"/>
                </a:solidFill>
                <a:latin typeface="Menlo" charset="0"/>
              </a:rPr>
              <a:t>		</a:t>
            </a:r>
            <a:r>
              <a:rPr lang="en-US" sz="1400" dirty="0" err="1">
                <a:solidFill>
                  <a:srgbClr val="009695"/>
                </a:solidFill>
                <a:latin typeface="Menlo" charset="0"/>
              </a:rPr>
              <a:t>this</a:t>
            </a:r>
            <a:r>
              <a:rPr lang="en-US" sz="1400" dirty="0" err="1">
                <a:solidFill>
                  <a:srgbClr val="333333"/>
                </a:solidFill>
                <a:latin typeface="Menlo" charset="0"/>
              </a:rPr>
              <a:t>.Route</a:t>
            </a:r>
            <a:r>
              <a:rPr lang="en-US" sz="1400" dirty="0">
                <a:solidFill>
                  <a:srgbClr val="333333"/>
                </a:solidFill>
                <a:latin typeface="Menlo" charset="0"/>
              </a:rPr>
              <a:t> = route; </a:t>
            </a:r>
            <a:br>
              <a:rPr lang="en-US" sz="1400" dirty="0">
                <a:solidFill>
                  <a:srgbClr val="333333"/>
                </a:solidFill>
                <a:latin typeface="Menlo" charset="0"/>
              </a:rPr>
            </a:b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a:r>
            <a:br>
              <a:rPr lang="en-US" sz="1400" dirty="0">
                <a:solidFill>
                  <a:srgbClr val="333333"/>
                </a:solidFill>
                <a:latin typeface="Menlo" charset="0"/>
              </a:rPr>
            </a:b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009695"/>
                </a:solidFill>
                <a:latin typeface="Menlo" charset="0"/>
              </a:rPr>
              <a:t>class</a:t>
            </a:r>
            <a:r>
              <a:rPr lang="en-US" sz="1400" dirty="0">
                <a:solidFill>
                  <a:srgbClr val="333333"/>
                </a:solidFill>
                <a:latin typeface="Menlo" charset="0"/>
              </a:rPr>
              <a:t> </a:t>
            </a:r>
            <a:r>
              <a:rPr lang="en-US" sz="1400" dirty="0">
                <a:solidFill>
                  <a:srgbClr val="3364A4"/>
                </a:solidFill>
                <a:latin typeface="Menlo" charset="0"/>
              </a:rPr>
              <a:t>Bicycle</a:t>
            </a:r>
            <a:r>
              <a:rPr lang="en-US" sz="1400" dirty="0">
                <a:solidFill>
                  <a:srgbClr val="333333"/>
                </a:solidFill>
                <a:latin typeface="Menlo" charset="0"/>
              </a:rPr>
              <a:t>: </a:t>
            </a:r>
            <a:r>
              <a:rPr lang="en-US" sz="1400" dirty="0">
                <a:solidFill>
                  <a:srgbClr val="3364A4"/>
                </a:solidFill>
                <a:latin typeface="Menlo" charset="0"/>
              </a:rPr>
              <a:t>Transport</a:t>
            </a:r>
            <a:r>
              <a:rPr lang="en-US" sz="1400" dirty="0">
                <a:solidFill>
                  <a:srgbClr val="333333"/>
                </a:solidFill>
                <a:latin typeface="Menlo" charset="0"/>
              </a:rPr>
              <a:t> { </a:t>
            </a:r>
            <a:br>
              <a:rPr lang="en-US" sz="1400" dirty="0">
                <a:solidFill>
                  <a:srgbClr val="333333"/>
                </a:solidFill>
                <a:latin typeface="Menlo" charset="0"/>
              </a:rPr>
            </a:br>
            <a:r>
              <a:rPr lang="en-US" sz="1400" dirty="0">
                <a:solidFill>
                  <a:srgbClr val="333333"/>
                </a:solidFill>
                <a:latin typeface="Menlo" charset="0"/>
              </a:rPr>
              <a:t>	</a:t>
            </a:r>
            <a:r>
              <a:rPr lang="en-US" sz="1400" dirty="0">
                <a:solidFill>
                  <a:srgbClr val="009695"/>
                </a:solidFill>
                <a:latin typeface="Menlo" charset="0"/>
              </a:rPr>
              <a:t>public</a:t>
            </a:r>
            <a:r>
              <a:rPr lang="en-US" sz="1400" dirty="0">
                <a:solidFill>
                  <a:srgbClr val="333333"/>
                </a:solidFill>
                <a:latin typeface="Menlo" charset="0"/>
              </a:rPr>
              <a:t> </a:t>
            </a:r>
            <a:r>
              <a:rPr lang="en-US" sz="1400" dirty="0">
                <a:solidFill>
                  <a:srgbClr val="3364A4"/>
                </a:solidFill>
                <a:latin typeface="Menlo" charset="0"/>
              </a:rPr>
              <a:t>Bicycle</a:t>
            </a: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	}</a:t>
            </a:r>
            <a:br>
              <a:rPr lang="en-US" sz="1400" dirty="0">
                <a:solidFill>
                  <a:srgbClr val="333333"/>
                </a:solidFill>
                <a:latin typeface="Menlo" charset="0"/>
              </a:rPr>
            </a:br>
            <a:r>
              <a:rPr lang="en-US" sz="1400" dirty="0">
                <a:solidFill>
                  <a:srgbClr val="333333"/>
                </a:solidFill>
                <a:latin typeface="Menlo" charset="0"/>
              </a:rPr>
              <a:t>}</a:t>
            </a:r>
            <a:endParaRPr lang="en-US" sz="1400" dirty="0">
              <a:solidFill>
                <a:srgbClr val="595959"/>
              </a:solidFill>
              <a:latin typeface="Menlo Regular" charset="0"/>
            </a:endParaRPr>
          </a:p>
        </p:txBody>
      </p:sp>
      <p:sp>
        <p:nvSpPr>
          <p:cNvPr id="11" name="Rectangle 10"/>
          <p:cNvSpPr/>
          <p:nvPr/>
        </p:nvSpPr>
        <p:spPr>
          <a:xfrm>
            <a:off x="1250565" y="2526639"/>
            <a:ext cx="5209869" cy="3827487"/>
          </a:xfrm>
          <a:prstGeom prst="rect">
            <a:avLst/>
          </a:prstGeom>
          <a:solidFill>
            <a:schemeClr val="bg2">
              <a:alpha val="63000"/>
            </a:schemeClr>
          </a:solidFill>
          <a:ln>
            <a:noFill/>
          </a:ln>
          <a:effectLst/>
          <a:scene3d>
            <a:camera prst="orthographicFront">
              <a:rot lat="0" lon="0" rev="0"/>
            </a:camera>
            <a:lightRig rig="twoPt" dir="tl"/>
          </a:scene3d>
          <a:sp3d extrusionH="12700" prstMaterial="softEdge"/>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Concise and powerful code</a:t>
            </a:r>
            <a:endParaRPr lang="en-US" dirty="0"/>
          </a:p>
        </p:txBody>
      </p:sp>
      <p:sp>
        <p:nvSpPr>
          <p:cNvPr id="4" name="Text Placeholder 3"/>
          <p:cNvSpPr>
            <a:spLocks noGrp="1"/>
          </p:cNvSpPr>
          <p:nvPr>
            <p:ph type="body" idx="1"/>
          </p:nvPr>
        </p:nvSpPr>
        <p:spPr/>
        <p:txBody>
          <a:bodyPr>
            <a:normAutofit/>
          </a:bodyPr>
          <a:lstStyle/>
          <a:p>
            <a:r>
              <a:rPr lang="en-US" b="1" smtClean="0"/>
              <a:t>C#</a:t>
            </a:r>
            <a:endParaRPr lang="en-US" b="1" dirty="0"/>
          </a:p>
        </p:txBody>
      </p:sp>
      <p:sp>
        <p:nvSpPr>
          <p:cNvPr id="6" name="Text Placeholder 5"/>
          <p:cNvSpPr>
            <a:spLocks noGrp="1"/>
          </p:cNvSpPr>
          <p:nvPr>
            <p:ph type="body" sz="quarter" idx="3"/>
          </p:nvPr>
        </p:nvSpPr>
        <p:spPr/>
        <p:txBody>
          <a:bodyPr>
            <a:normAutofit/>
          </a:bodyPr>
          <a:lstStyle/>
          <a:p>
            <a:r>
              <a:rPr lang="en-US" b="1" smtClean="0"/>
              <a:t>F#</a:t>
            </a:r>
            <a:endParaRPr lang="en-US" b="1" dirty="0"/>
          </a:p>
        </p:txBody>
      </p:sp>
    </p:spTree>
    <p:extLst>
      <p:ext uri="{BB962C8B-B14F-4D97-AF65-F5344CB8AC3E}">
        <p14:creationId xmlns:p14="http://schemas.microsoft.com/office/powerpoint/2010/main" val="12636091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omasC#-F#.png"/>
          <p:cNvPicPr>
            <a:picLocks noChangeAspect="1"/>
          </p:cNvPicPr>
          <p:nvPr/>
        </p:nvPicPr>
        <p:blipFill rotWithShape="1">
          <a:blip r:embed="rId3">
            <a:extLst>
              <a:ext uri="{28A0092B-C50C-407E-A947-70E740481C1C}">
                <a14:useLocalDpi xmlns:a14="http://schemas.microsoft.com/office/drawing/2010/main" val="0"/>
              </a:ext>
            </a:extLst>
          </a:blip>
          <a:srcRect r="1990" b="3570"/>
          <a:stretch/>
        </p:blipFill>
        <p:spPr>
          <a:xfrm>
            <a:off x="2479417" y="2419519"/>
            <a:ext cx="7826446" cy="2507045"/>
          </a:xfrm>
          <a:prstGeom prst="rect">
            <a:avLst/>
          </a:prstGeom>
        </p:spPr>
      </p:pic>
      <p:sp>
        <p:nvSpPr>
          <p:cNvPr id="14" name="Title 13"/>
          <p:cNvSpPr>
            <a:spLocks noGrp="1"/>
          </p:cNvSpPr>
          <p:nvPr>
            <p:ph type="title"/>
          </p:nvPr>
        </p:nvSpPr>
        <p:spPr>
          <a:xfrm>
            <a:off x="1371600" y="685800"/>
            <a:ext cx="9601200" cy="1485900"/>
          </a:xfrm>
        </p:spPr>
        <p:txBody>
          <a:bodyPr/>
          <a:lstStyle/>
          <a:p>
            <a:r>
              <a:rPr lang="en-US" dirty="0" smtClean="0"/>
              <a:t>Expanded feature set: Option types</a:t>
            </a:r>
            <a:endParaRPr lang="en-US" dirty="0"/>
          </a:p>
        </p:txBody>
      </p:sp>
    </p:spTree>
    <p:extLst>
      <p:ext uri="{BB962C8B-B14F-4D97-AF65-F5344CB8AC3E}">
        <p14:creationId xmlns:p14="http://schemas.microsoft.com/office/powerpoint/2010/main" val="3056196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of Measure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8"/>
            <a:ext cx="5367857" cy="4761521"/>
          </a:xfrm>
          <a:prstGeom prst="rect">
            <a:avLst/>
          </a:prstGeom>
        </p:spPr>
      </p:pic>
      <p:sp>
        <p:nvSpPr>
          <p:cNvPr id="8" name="Rectangle 7"/>
          <p:cNvSpPr/>
          <p:nvPr/>
        </p:nvSpPr>
        <p:spPr>
          <a:xfrm>
            <a:off x="5087815" y="2344615"/>
            <a:ext cx="1641231" cy="41075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p:cNvGrpSpPr/>
          <p:nvPr/>
        </p:nvGrpSpPr>
        <p:grpSpPr>
          <a:xfrm>
            <a:off x="894751" y="1690687"/>
            <a:ext cx="5609475" cy="4761521"/>
            <a:chOff x="838200" y="1669807"/>
            <a:chExt cx="5609475" cy="4761521"/>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69807"/>
              <a:ext cx="5367857" cy="4761521"/>
            </a:xfrm>
            <a:prstGeom prst="rect">
              <a:avLst/>
            </a:prstGeom>
          </p:spPr>
        </p:pic>
        <p:sp>
          <p:nvSpPr>
            <p:cNvPr id="10" name="Rectangle 9"/>
            <p:cNvSpPr/>
            <p:nvPr/>
          </p:nvSpPr>
          <p:spPr>
            <a:xfrm>
              <a:off x="5067938" y="2323734"/>
              <a:ext cx="1379737" cy="4107594"/>
            </a:xfrm>
            <a:prstGeom prst="rect">
              <a:avLst/>
            </a:prstGeom>
            <a:solidFill>
              <a:srgbClr val="FFFFF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4" name="Picture 3"/>
          <p:cNvPicPr>
            <a:picLocks noChangeAspect="1"/>
          </p:cNvPicPr>
          <p:nvPr/>
        </p:nvPicPr>
        <p:blipFill>
          <a:blip r:embed="rId3"/>
          <a:stretch>
            <a:fillRect/>
          </a:stretch>
        </p:blipFill>
        <p:spPr>
          <a:xfrm>
            <a:off x="6096000" y="216145"/>
            <a:ext cx="5865520" cy="5332291"/>
          </a:xfrm>
          <a:prstGeom prst="rect">
            <a:avLst/>
          </a:prstGeom>
        </p:spPr>
      </p:pic>
    </p:spTree>
    <p:extLst>
      <p:ext uri="{BB962C8B-B14F-4D97-AF65-F5344CB8AC3E}">
        <p14:creationId xmlns:p14="http://schemas.microsoft.com/office/powerpoint/2010/main" val="7342706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Expanded feature set: Type providers</a:t>
            </a:r>
            <a:endParaRPr lang="en-US" dirty="0"/>
          </a:p>
        </p:txBody>
      </p:sp>
      <p:pic>
        <p:nvPicPr>
          <p:cNvPr id="1028" name="Picture 4" descr="http://ecx.images-amazon.com/images/I/515OYu9%2BzmL._SX379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55" y="1396507"/>
            <a:ext cx="3629025" cy="4752976"/>
          </a:xfrm>
          <a:prstGeom prst="rect">
            <a:avLst/>
          </a:prstGeom>
          <a:noFill/>
          <a:extLst>
            <a:ext uri="{909E8E84-426E-40DD-AFC4-6F175D3DCCD1}">
              <a14:hiddenFill xmlns:a14="http://schemas.microsoft.com/office/drawing/2010/main">
                <a:solidFill>
                  <a:srgbClr val="FFFFFF"/>
                </a:solidFill>
              </a14:hiddenFill>
            </a:ext>
          </a:extLst>
        </p:spPr>
      </p:pic>
      <p:sp>
        <p:nvSpPr>
          <p:cNvPr id="4" name="Cloud 3"/>
          <p:cNvSpPr/>
          <p:nvPr/>
        </p:nvSpPr>
        <p:spPr>
          <a:xfrm>
            <a:off x="124840" y="1832859"/>
            <a:ext cx="2040675" cy="10147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920 pages!</a:t>
            </a:r>
            <a:endParaRPr lang="en-US" dirty="0"/>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098" b="1"/>
          <a:stretch/>
        </p:blipFill>
        <p:spPr>
          <a:xfrm>
            <a:off x="5119893" y="1699927"/>
            <a:ext cx="6916115" cy="5040597"/>
          </a:xfrm>
          <a:prstGeom prst="rect">
            <a:avLst/>
          </a:prstGeom>
        </p:spPr>
      </p:pic>
      <p:sp>
        <p:nvSpPr>
          <p:cNvPr id="8" name="Cloud 7"/>
          <p:cNvSpPr/>
          <p:nvPr/>
        </p:nvSpPr>
        <p:spPr>
          <a:xfrm>
            <a:off x="4384329" y="4299042"/>
            <a:ext cx="2040675" cy="1014761"/>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31 lines!</a:t>
            </a:r>
            <a:endParaRPr lang="en-US" dirty="0"/>
          </a:p>
        </p:txBody>
      </p:sp>
    </p:spTree>
    <p:extLst>
      <p:ext uri="{BB962C8B-B14F-4D97-AF65-F5344CB8AC3E}">
        <p14:creationId xmlns:p14="http://schemas.microsoft.com/office/powerpoint/2010/main" val="1896593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t>
            </a:r>
            <a:endParaRPr lang="en-US" dirty="0"/>
          </a:p>
        </p:txBody>
      </p:sp>
      <p:sp>
        <p:nvSpPr>
          <p:cNvPr id="4" name="Text Placeholder 3"/>
          <p:cNvSpPr>
            <a:spLocks noGrp="1"/>
          </p:cNvSpPr>
          <p:nvPr>
            <p:ph type="body" idx="1"/>
          </p:nvPr>
        </p:nvSpPr>
        <p:spPr/>
        <p:txBody>
          <a:bodyPr/>
          <a:lstStyle/>
          <a:p>
            <a:r>
              <a:rPr lang="en-US" dirty="0" smtClean="0"/>
              <a:t>Dependencies</a:t>
            </a:r>
            <a:endParaRPr lang="en-US" dirty="0"/>
          </a:p>
        </p:txBody>
      </p:sp>
    </p:spTree>
    <p:extLst>
      <p:ext uri="{BB962C8B-B14F-4D97-AF65-F5344CB8AC3E}">
        <p14:creationId xmlns:p14="http://schemas.microsoft.com/office/powerpoint/2010/main" val="6843698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dirty="0" err="1" smtClean="0"/>
              <a:t>TickSpec</a:t>
            </a:r>
            <a:r>
              <a:rPr lang="en-US" dirty="0" smtClean="0"/>
              <a:t> – </a:t>
            </a:r>
            <a:r>
              <a:rPr lang="en-US" dirty="0" smtClean="0"/>
              <a:t>a lightweight BDD Framework for F#</a:t>
            </a:r>
            <a:endParaRPr lang="en-US" dirty="0"/>
          </a:p>
        </p:txBody>
      </p:sp>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t="863" r="1023"/>
          <a:stretch/>
        </p:blipFill>
        <p:spPr>
          <a:xfrm>
            <a:off x="1156170" y="1338145"/>
            <a:ext cx="9092009" cy="5122555"/>
          </a:xfrm>
        </p:spPr>
      </p:pic>
      <p:sp>
        <p:nvSpPr>
          <p:cNvPr id="3" name="TextBox 2"/>
          <p:cNvSpPr txBox="1"/>
          <p:nvPr/>
        </p:nvSpPr>
        <p:spPr>
          <a:xfrm>
            <a:off x="4481428" y="6460700"/>
            <a:ext cx="7710572" cy="369332"/>
          </a:xfrm>
          <a:prstGeom prst="rect">
            <a:avLst/>
          </a:prstGeom>
          <a:noFill/>
        </p:spPr>
        <p:txBody>
          <a:bodyPr wrap="none" rtlCol="0">
            <a:spAutoFit/>
          </a:bodyPr>
          <a:lstStyle/>
          <a:p>
            <a:r>
              <a:rPr lang="en-US" dirty="0" smtClean="0"/>
              <a:t>Thanks to Scott </a:t>
            </a:r>
            <a:r>
              <a:rPr lang="en-US" dirty="0" err="1" smtClean="0"/>
              <a:t>Wlaschin</a:t>
            </a:r>
            <a:r>
              <a:rPr lang="en-US" dirty="0" smtClean="0"/>
              <a:t> for his post, </a:t>
            </a:r>
            <a:r>
              <a:rPr lang="en-US" dirty="0" smtClean="0">
                <a:hlinkClick r:id="rId4"/>
              </a:rPr>
              <a:t>Cycles and modularity in the wild</a:t>
            </a:r>
            <a:endParaRPr lang="en-US" dirty="0"/>
          </a:p>
        </p:txBody>
      </p:sp>
    </p:spTree>
    <p:extLst>
      <p:ext uri="{BB962C8B-B14F-4D97-AF65-F5344CB8AC3E}">
        <p14:creationId xmlns:p14="http://schemas.microsoft.com/office/powerpoint/2010/main" val="558498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p:cNvPicPr>
            <a:picLocks noChangeAspect="1"/>
          </p:cNvPicPr>
          <p:nvPr/>
        </p:nvPicPr>
        <p:blipFill rotWithShape="1">
          <a:blip r:embed="rId2">
            <a:extLst>
              <a:ext uri="{28A0092B-C50C-407E-A947-70E740481C1C}">
                <a14:useLocalDpi xmlns:a14="http://schemas.microsoft.com/office/drawing/2010/main" val="0"/>
              </a:ext>
            </a:extLst>
          </a:blip>
          <a:srcRect r="861"/>
          <a:stretch/>
        </p:blipFill>
        <p:spPr>
          <a:xfrm>
            <a:off x="1085225" y="1319994"/>
            <a:ext cx="9084687" cy="5114255"/>
          </a:xfrm>
          <a:prstGeom prst="rect">
            <a:avLst/>
          </a:prstGeom>
        </p:spPr>
      </p:pic>
      <p:sp>
        <p:nvSpPr>
          <p:cNvPr id="2" name="Title 1"/>
          <p:cNvSpPr>
            <a:spLocks noGrp="1"/>
          </p:cNvSpPr>
          <p:nvPr>
            <p:ph type="title"/>
          </p:nvPr>
        </p:nvSpPr>
        <p:spPr>
          <a:xfrm>
            <a:off x="1371600" y="685800"/>
            <a:ext cx="9601200" cy="1485900"/>
          </a:xfrm>
        </p:spPr>
        <p:txBody>
          <a:bodyPr/>
          <a:lstStyle/>
          <a:p>
            <a:r>
              <a:rPr lang="en-US" dirty="0" err="1" smtClean="0"/>
              <a:t>SpecFlow</a:t>
            </a:r>
            <a:r>
              <a:rPr lang="en-US" dirty="0" smtClean="0"/>
              <a:t>– a comparable C# project</a:t>
            </a:r>
            <a:endParaRPr lang="en-US" dirty="0"/>
          </a:p>
        </p:txBody>
      </p:sp>
      <p:sp>
        <p:nvSpPr>
          <p:cNvPr id="4" name="TextBox 3"/>
          <p:cNvSpPr txBox="1"/>
          <p:nvPr/>
        </p:nvSpPr>
        <p:spPr>
          <a:xfrm>
            <a:off x="4481428" y="6460700"/>
            <a:ext cx="7710572" cy="369332"/>
          </a:xfrm>
          <a:prstGeom prst="rect">
            <a:avLst/>
          </a:prstGeom>
          <a:noFill/>
        </p:spPr>
        <p:txBody>
          <a:bodyPr wrap="none" rtlCol="0">
            <a:spAutoFit/>
          </a:bodyPr>
          <a:lstStyle/>
          <a:p>
            <a:r>
              <a:rPr lang="en-US" dirty="0" smtClean="0"/>
              <a:t>Thanks to Scott </a:t>
            </a:r>
            <a:r>
              <a:rPr lang="en-US" dirty="0" err="1" smtClean="0"/>
              <a:t>Wlaschin</a:t>
            </a:r>
            <a:r>
              <a:rPr lang="en-US" dirty="0" smtClean="0"/>
              <a:t> for his post, </a:t>
            </a:r>
            <a:r>
              <a:rPr lang="en-US" dirty="0" smtClean="0">
                <a:hlinkClick r:id="rId3"/>
              </a:rPr>
              <a:t>Cycles and modularity in the wild</a:t>
            </a:r>
            <a:endParaRPr lang="en-US" dirty="0"/>
          </a:p>
        </p:txBody>
      </p:sp>
    </p:spTree>
    <p:extLst>
      <p:ext uri="{BB962C8B-B14F-4D97-AF65-F5344CB8AC3E}">
        <p14:creationId xmlns:p14="http://schemas.microsoft.com/office/powerpoint/2010/main" val="13447266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dirty="0" smtClean="0"/>
              <a:t>Entity Framework (C#)</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r="872"/>
          <a:stretch/>
        </p:blipFill>
        <p:spPr>
          <a:xfrm>
            <a:off x="2017889" y="1981200"/>
            <a:ext cx="7304531" cy="4144963"/>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448" y="1319994"/>
            <a:ext cx="9016241" cy="5114255"/>
          </a:xfrm>
          <a:prstGeom prst="rect">
            <a:avLst/>
          </a:prstGeom>
        </p:spPr>
      </p:pic>
      <p:sp>
        <p:nvSpPr>
          <p:cNvPr id="5" name="TextBox 4"/>
          <p:cNvSpPr txBox="1"/>
          <p:nvPr/>
        </p:nvSpPr>
        <p:spPr>
          <a:xfrm>
            <a:off x="4481428" y="6460700"/>
            <a:ext cx="7710572" cy="369332"/>
          </a:xfrm>
          <a:prstGeom prst="rect">
            <a:avLst/>
          </a:prstGeom>
          <a:noFill/>
        </p:spPr>
        <p:txBody>
          <a:bodyPr wrap="none" rtlCol="0">
            <a:spAutoFit/>
          </a:bodyPr>
          <a:lstStyle/>
          <a:p>
            <a:r>
              <a:rPr lang="en-US" dirty="0" smtClean="0"/>
              <a:t>Thanks to Scott </a:t>
            </a:r>
            <a:r>
              <a:rPr lang="en-US" dirty="0" err="1" smtClean="0"/>
              <a:t>Wlaschin</a:t>
            </a:r>
            <a:r>
              <a:rPr lang="en-US" dirty="0" smtClean="0"/>
              <a:t> for his post, </a:t>
            </a:r>
            <a:r>
              <a:rPr lang="en-US" dirty="0" smtClean="0">
                <a:hlinkClick r:id="rId5"/>
              </a:rPr>
              <a:t>Cycles and modularity in the wild</a:t>
            </a:r>
            <a:endParaRPr lang="en-US" dirty="0"/>
          </a:p>
        </p:txBody>
      </p:sp>
    </p:spTree>
    <p:extLst>
      <p:ext uri="{BB962C8B-B14F-4D97-AF65-F5344CB8AC3E}">
        <p14:creationId xmlns:p14="http://schemas.microsoft.com/office/powerpoint/2010/main" val="7026702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 2"/>
          <p:cNvGraphicFramePr/>
          <p:nvPr>
            <p:extLst/>
          </p:nvPr>
        </p:nvGraphicFramePr>
        <p:xfrm>
          <a:off x="233916" y="170121"/>
          <a:ext cx="11738343" cy="6613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751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Files &amp; REPL</a:t>
            </a:r>
            <a:endParaRPr lang="en-US" dirty="0"/>
          </a:p>
        </p:txBody>
      </p:sp>
      <p:sp>
        <p:nvSpPr>
          <p:cNvPr id="3" name="Content Placeholder 2"/>
          <p:cNvSpPr>
            <a:spLocks noGrp="1"/>
          </p:cNvSpPr>
          <p:nvPr>
            <p:ph type="body" idx="1"/>
          </p:nvPr>
        </p:nvSpPr>
        <p:spPr/>
        <p:txBody>
          <a:bodyPr>
            <a:normAutofit/>
          </a:bodyPr>
          <a:lstStyle/>
          <a:p>
            <a:r>
              <a:rPr lang="en-US" smtClean="0"/>
              <a:t>Significant whitespace</a:t>
            </a:r>
          </a:p>
          <a:p>
            <a:r>
              <a:rPr lang="en-US" smtClean="0"/>
              <a:t>Type inference</a:t>
            </a:r>
            <a:endParaRPr lang="en-US" dirty="0" smtClean="0"/>
          </a:p>
        </p:txBody>
      </p:sp>
    </p:spTree>
    <p:extLst>
      <p:ext uri="{BB962C8B-B14F-4D97-AF65-F5344CB8AC3E}">
        <p14:creationId xmlns:p14="http://schemas.microsoft.com/office/powerpoint/2010/main" val="20106452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398889" y="2883077"/>
            <a:ext cx="7408333" cy="1116012"/>
          </a:xfrm>
        </p:spPr>
        <p:txBody>
          <a:bodyPr>
            <a:normAutofit/>
          </a:bodyPr>
          <a:lstStyle/>
          <a:p>
            <a:pPr algn="ctr"/>
            <a:r>
              <a:rPr lang="en-US" dirty="0"/>
              <a:t>Programming languages evolve just like </a:t>
            </a:r>
            <a:r>
              <a:rPr lang="en-US" dirty="0" smtClean="0"/>
              <a:t>regular languages</a:t>
            </a:r>
            <a:r>
              <a:rPr lang="en-US" dirty="0"/>
              <a:t>.</a:t>
            </a:r>
          </a:p>
        </p:txBody>
      </p:sp>
    </p:spTree>
    <p:extLst>
      <p:ext uri="{BB962C8B-B14F-4D97-AF65-F5344CB8AC3E}">
        <p14:creationId xmlns:p14="http://schemas.microsoft.com/office/powerpoint/2010/main" val="14421480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dirty="0" smtClean="0"/>
              <a:t>Working with script files &amp; the REPL</a:t>
            </a:r>
            <a:endParaRPr lang="en-US" dirty="0"/>
          </a:p>
        </p:txBody>
      </p:sp>
      <p:sp>
        <p:nvSpPr>
          <p:cNvPr id="3" name="Content Placeholder 2"/>
          <p:cNvSpPr>
            <a:spLocks noGrp="1"/>
          </p:cNvSpPr>
          <p:nvPr>
            <p:ph idx="1"/>
          </p:nvPr>
        </p:nvSpPr>
        <p:spPr>
          <a:solidFill>
            <a:schemeClr val="accent6"/>
          </a:solidFill>
        </p:spPr>
        <p:txBody>
          <a:bodyPr anchor="t"/>
          <a:lstStyle/>
          <a:p>
            <a:pPr>
              <a:buFont typeface="Wingdings" charset="2"/>
              <a:buChar char="q"/>
            </a:pPr>
            <a:r>
              <a:rPr lang="en-US" dirty="0" smtClean="0">
                <a:solidFill>
                  <a:schemeClr val="accent2"/>
                </a:solidFill>
              </a:rPr>
              <a:t>Write a function that calculates the area of a </a:t>
            </a:r>
            <a:r>
              <a:rPr lang="en-US" dirty="0" smtClean="0">
                <a:solidFill>
                  <a:schemeClr val="accent2"/>
                </a:solidFill>
              </a:rPr>
              <a:t>triangle</a:t>
            </a:r>
          </a:p>
          <a:p>
            <a:pPr marL="0" lvl="1" indent="0">
              <a:buNone/>
            </a:pPr>
            <a:r>
              <a:rPr lang="en-US" dirty="0" smtClean="0">
                <a:solidFill>
                  <a:schemeClr val="accent2"/>
                </a:solidFill>
              </a:rPr>
              <a:t>	Area = 0.5 * </a:t>
            </a:r>
            <a:r>
              <a:rPr lang="en-US" dirty="0" smtClean="0">
                <a:solidFill>
                  <a:schemeClr val="accent2"/>
                </a:solidFill>
              </a:rPr>
              <a:t>(base * </a:t>
            </a:r>
            <a:r>
              <a:rPr lang="en-US" dirty="0" smtClean="0">
                <a:solidFill>
                  <a:schemeClr val="accent2"/>
                </a:solidFill>
              </a:rPr>
              <a:t>height)</a:t>
            </a:r>
          </a:p>
          <a:p>
            <a:pPr>
              <a:buFont typeface="Wingdings" charset="2"/>
              <a:buChar char="q"/>
            </a:pPr>
            <a:r>
              <a:rPr lang="en-US" dirty="0" smtClean="0">
                <a:solidFill>
                  <a:schemeClr val="accent2"/>
                </a:solidFill>
              </a:rPr>
              <a:t>Calculate </a:t>
            </a:r>
            <a:r>
              <a:rPr lang="en-US" dirty="0" smtClean="0">
                <a:solidFill>
                  <a:schemeClr val="accent2"/>
                </a:solidFill>
              </a:rPr>
              <a:t>the area when base = 5, height = 8. </a:t>
            </a:r>
            <a:endParaRPr lang="en-US" dirty="0">
              <a:solidFill>
                <a:schemeClr val="accent2"/>
              </a:solidFill>
            </a:endParaRPr>
          </a:p>
        </p:txBody>
      </p:sp>
    </p:spTree>
    <p:extLst>
      <p:ext uri="{BB962C8B-B14F-4D97-AF65-F5344CB8AC3E}">
        <p14:creationId xmlns:p14="http://schemas.microsoft.com/office/powerpoint/2010/main" val="288342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files &amp; REPL: Answer</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683" b="4393"/>
          <a:stretch/>
        </p:blipFill>
        <p:spPr>
          <a:xfrm>
            <a:off x="4390949" y="2790274"/>
            <a:ext cx="2622451" cy="867326"/>
          </a:xfrm>
          <a:prstGeom prst="rect">
            <a:avLst/>
          </a:prstGeom>
        </p:spPr>
      </p:pic>
    </p:spTree>
    <p:extLst>
      <p:ext uri="{BB962C8B-B14F-4D97-AF65-F5344CB8AC3E}">
        <p14:creationId xmlns:p14="http://schemas.microsoft.com/office/powerpoint/2010/main" val="14335704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Providers!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36763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798724" y="1795145"/>
            <a:ext cx="10594559" cy="4415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white"/>
              </a:solidFill>
            </a:endParaRPr>
          </a:p>
        </p:txBody>
      </p:sp>
      <p:sp>
        <p:nvSpPr>
          <p:cNvPr id="2" name="Title 1"/>
          <p:cNvSpPr>
            <a:spLocks noGrp="1"/>
          </p:cNvSpPr>
          <p:nvPr>
            <p:ph type="title"/>
          </p:nvPr>
        </p:nvSpPr>
        <p:spPr/>
        <p:txBody>
          <a:bodyPr/>
          <a:lstStyle/>
          <a:p>
            <a:r>
              <a:rPr lang="en-US" smtClean="0"/>
              <a:t>What are type providers?</a:t>
            </a:r>
            <a:endParaRPr lang="en-US" dirty="0"/>
          </a:p>
        </p:txBody>
      </p:sp>
      <p:sp>
        <p:nvSpPr>
          <p:cNvPr id="23" name="Text Placeholder 2"/>
          <p:cNvSpPr txBox="1">
            <a:spLocks/>
          </p:cNvSpPr>
          <p:nvPr/>
        </p:nvSpPr>
        <p:spPr>
          <a:xfrm>
            <a:off x="1525029" y="2297835"/>
            <a:ext cx="5951306" cy="853440"/>
          </a:xfrm>
          <a:prstGeom prst="rect">
            <a:avLst/>
          </a:prstGeom>
          <a:solidFill>
            <a:schemeClr val="accent6">
              <a:alpha val="75000"/>
            </a:schemeClr>
          </a:solidFill>
          <a:ln w="28575">
            <a:noFill/>
          </a:ln>
          <a:effectLst>
            <a:softEdge rad="63500"/>
          </a:effectLst>
        </p:spPr>
        <p:txBody>
          <a:bodyPr anchor="ctr">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1" b="1" dirty="0">
                <a:solidFill>
                  <a:schemeClr val="accent4">
                    <a:lumMod val="50000"/>
                  </a:schemeClr>
                </a:solidFill>
                <a:latin typeface="Graphik Regular"/>
                <a:ea typeface="+mj-ea"/>
                <a:cs typeface="Graphik Regular"/>
              </a:rPr>
              <a:t>A mechanism to provide types to the compiler.</a:t>
            </a:r>
          </a:p>
        </p:txBody>
      </p:sp>
      <p:pic>
        <p:nvPicPr>
          <p:cNvPr id="24" name="Picture Placeholder 15"/>
          <p:cNvPicPr>
            <a:picLocks noChangeAspect="1"/>
          </p:cNvPicPr>
          <p:nvPr/>
        </p:nvPicPr>
        <p:blipFill>
          <a:blip r:embed="rId3">
            <a:extLst>
              <a:ext uri="{28A0092B-C50C-407E-A947-70E740481C1C}">
                <a14:useLocalDpi xmlns:a14="http://schemas.microsoft.com/office/drawing/2010/main" val="0"/>
              </a:ext>
            </a:extLst>
          </a:blip>
          <a:srcRect l="2838" r="2838"/>
          <a:stretch>
            <a:fillRect/>
          </a:stretch>
        </p:blipFill>
        <p:spPr>
          <a:xfrm>
            <a:off x="8012806" y="3477040"/>
            <a:ext cx="3679994" cy="2905760"/>
          </a:xfrm>
          <a:prstGeom prst="round2DiagRect">
            <a:avLst>
              <a:gd name="adj1" fmla="val 16667"/>
              <a:gd name="adj2" fmla="val 0"/>
            </a:avLst>
          </a:prstGeom>
          <a:ln w="88900" cap="sq">
            <a:solidFill>
              <a:schemeClr val="accent2"/>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7627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a:extLst>
              <a:ext uri="{28A0092B-C50C-407E-A947-70E740481C1C}">
                <a14:useLocalDpi xmlns:a14="http://schemas.microsoft.com/office/drawing/2010/main" val="0"/>
              </a:ext>
            </a:extLst>
          </a:blip>
          <a:srcRect l="7255" r="7255"/>
          <a:stretch/>
        </p:blipFill>
        <p:spPr/>
      </p:pic>
      <p:sp>
        <p:nvSpPr>
          <p:cNvPr id="4" name="Text Placeholder 3"/>
          <p:cNvSpPr>
            <a:spLocks noGrp="1"/>
          </p:cNvSpPr>
          <p:nvPr>
            <p:ph type="body" sz="half" idx="2"/>
          </p:nvPr>
        </p:nvSpPr>
        <p:spPr/>
        <p:txBody>
          <a:bodyPr/>
          <a:lstStyle/>
          <a:p>
            <a:r>
              <a:rPr lang="en-US" dirty="0" smtClean="0">
                <a:solidFill>
                  <a:schemeClr val="bg1"/>
                </a:solidFill>
              </a:rPr>
              <a:t>Because data!</a:t>
            </a:r>
            <a:endParaRPr lang="en-US"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Why do we need type providers? </a:t>
            </a:r>
            <a:endParaRPr lang="en-US" dirty="0">
              <a:solidFill>
                <a:schemeClr val="bg1"/>
              </a:solidFill>
            </a:endParaRPr>
          </a:p>
        </p:txBody>
      </p:sp>
      <p:sp>
        <p:nvSpPr>
          <p:cNvPr id="3" name="Rectangle 2"/>
          <p:cNvSpPr/>
          <p:nvPr/>
        </p:nvSpPr>
        <p:spPr>
          <a:xfrm>
            <a:off x="5575535" y="562929"/>
            <a:ext cx="5989000" cy="5648100"/>
          </a:xfrm>
          <a:prstGeom prst="rect">
            <a:avLst/>
          </a:prstGeom>
        </p:spPr>
        <p:txBody>
          <a:bodyPr/>
          <a:lstStyle/>
          <a:p>
            <a:endParaRPr lang="en-US" sz="1801" dirty="0"/>
          </a:p>
        </p:txBody>
      </p:sp>
    </p:spTree>
    <p:extLst>
      <p:ext uri="{BB962C8B-B14F-4D97-AF65-F5344CB8AC3E}">
        <p14:creationId xmlns:p14="http://schemas.microsoft.com/office/powerpoint/2010/main" val="166517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Why do we need type providers?</a:t>
            </a:r>
            <a:endParaRPr lang="en-US" dirty="0"/>
          </a:p>
        </p:txBody>
      </p:sp>
      <p:pic>
        <p:nvPicPr>
          <p:cNvPr id="5" name="Picture Placeholder 4"/>
          <p:cNvPicPr preferRelativeResize="0">
            <a:picLocks noGrp="1" noChangeAspect="1"/>
          </p:cNvPicPr>
          <p:nvPr>
            <p:ph idx="4294967295"/>
          </p:nvPr>
        </p:nvPicPr>
        <p:blipFill rotWithShape="1">
          <a:blip r:embed="rId3">
            <a:extLst>
              <a:ext uri="{28A0092B-C50C-407E-A947-70E740481C1C}">
                <a14:useLocalDpi xmlns:a14="http://schemas.microsoft.com/office/drawing/2010/main" val="0"/>
              </a:ext>
            </a:extLst>
          </a:blip>
          <a:srcRect l="-16313" r="-16313"/>
          <a:stretch/>
        </p:blipFill>
        <p:spPr>
          <a:xfrm>
            <a:off x="8196810" y="3759286"/>
            <a:ext cx="3995190" cy="2626409"/>
          </a:xfr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b="3793"/>
          <a:stretch/>
        </p:blipFill>
        <p:spPr>
          <a:xfrm>
            <a:off x="1150453" y="2811789"/>
            <a:ext cx="4070475" cy="2809383"/>
          </a:xfrm>
          <a:prstGeom prst="rect">
            <a:avLst/>
          </a:prstGeom>
        </p:spPr>
      </p:pic>
      <p:graphicFrame>
        <p:nvGraphicFramePr>
          <p:cNvPr id="4" name="Diagram 3"/>
          <p:cNvGraphicFramePr/>
          <p:nvPr>
            <p:extLst/>
          </p:nvPr>
        </p:nvGraphicFramePr>
        <p:xfrm>
          <a:off x="4696053" y="590285"/>
          <a:ext cx="7291537" cy="28811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extBox 1"/>
          <p:cNvSpPr txBox="1"/>
          <p:nvPr/>
        </p:nvSpPr>
        <p:spPr>
          <a:xfrm>
            <a:off x="1150453" y="5862339"/>
            <a:ext cx="8101132" cy="523356"/>
          </a:xfrm>
          <a:prstGeom prst="rect">
            <a:avLst/>
          </a:prstGeom>
          <a:noFill/>
        </p:spPr>
        <p:txBody>
          <a:bodyPr wrap="square" rtlCol="0">
            <a:spAutoFit/>
          </a:bodyPr>
          <a:lstStyle/>
          <a:p>
            <a:r>
              <a:rPr lang="en-US" sz="2801" dirty="0">
                <a:solidFill>
                  <a:schemeClr val="accent2"/>
                </a:solidFill>
                <a:latin typeface="Graphik Regular"/>
                <a:ea typeface="+mj-ea"/>
                <a:cs typeface="Graphik Regular"/>
              </a:rPr>
              <a:t>Because current data consumption methods.</a:t>
            </a:r>
          </a:p>
        </p:txBody>
      </p:sp>
    </p:spTree>
    <p:extLst>
      <p:ext uri="{BB962C8B-B14F-4D97-AF65-F5344CB8AC3E}">
        <p14:creationId xmlns:p14="http://schemas.microsoft.com/office/powerpoint/2010/main" val="70256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133D9D82-C18C-4E6C-BD78-CAC18A51084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A5606B05-A0C0-4C29-8E8B-C69EB0594E2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64B1E964-3DC6-4415-9A5E-A83325ACA91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CD60A385-9B88-44DC-960E-2CDB3996E30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A0DBA043-27DC-495C-B1C4-80BB13CF934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Diagram 26"/>
          <p:cNvGraphicFramePr/>
          <p:nvPr>
            <p:extLst>
              <p:ext uri="{D42A27DB-BD31-4B8C-83A1-F6EECF244321}">
                <p14:modId xmlns:p14="http://schemas.microsoft.com/office/powerpoint/2010/main" val="1822947227"/>
              </p:ext>
            </p:extLst>
          </p:nvPr>
        </p:nvGraphicFramePr>
        <p:xfrm>
          <a:off x="2793694" y="1404437"/>
          <a:ext cx="6757011" cy="4828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smtClean="0"/>
              <a:t>Why do we need type providers? </a:t>
            </a:r>
            <a:endParaRPr lang="en-US" dirty="0"/>
          </a:p>
        </p:txBody>
      </p:sp>
      <p:sp>
        <p:nvSpPr>
          <p:cNvPr id="5" name="TextBox 4"/>
          <p:cNvSpPr txBox="1"/>
          <p:nvPr/>
        </p:nvSpPr>
        <p:spPr>
          <a:xfrm>
            <a:off x="991427" y="6206126"/>
            <a:ext cx="8101132" cy="523356"/>
          </a:xfrm>
          <a:prstGeom prst="rect">
            <a:avLst/>
          </a:prstGeom>
          <a:noFill/>
        </p:spPr>
        <p:txBody>
          <a:bodyPr wrap="square" rtlCol="0">
            <a:spAutoFit/>
          </a:bodyPr>
          <a:lstStyle/>
          <a:p>
            <a:r>
              <a:rPr lang="en-US" sz="2801" dirty="0" smtClean="0">
                <a:solidFill>
                  <a:schemeClr val="accent2"/>
                </a:solidFill>
                <a:latin typeface="Graphik Regular"/>
                <a:ea typeface="+mj-ea"/>
                <a:cs typeface="Graphik Regular"/>
              </a:rPr>
              <a:t>Because: simplicity, elegance, &amp; tooling</a:t>
            </a:r>
            <a:endParaRPr lang="en-US" sz="2801" dirty="0">
              <a:solidFill>
                <a:schemeClr val="accent2"/>
              </a:solidFill>
              <a:latin typeface="Graphik Regular"/>
              <a:ea typeface="+mj-ea"/>
              <a:cs typeface="Graphik Regular"/>
            </a:endParaRPr>
          </a:p>
        </p:txBody>
      </p:sp>
    </p:spTree>
    <p:extLst>
      <p:ext uri="{BB962C8B-B14F-4D97-AF65-F5344CB8AC3E}">
        <p14:creationId xmlns:p14="http://schemas.microsoft.com/office/powerpoint/2010/main" val="4539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graphicEl>
                                              <a:dgm id="{4125BF6A-844D-B04E-9352-0FEDA8B3AD3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graphicEl>
                                              <a:dgm id="{D176BE70-0D72-844A-85AE-9F53BFAD01A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graphicEl>
                                              <a:dgm id="{FCDE9CBE-780E-8846-8C8E-9F10F6C9DC5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graphicEl>
                                              <a:dgm id="{BE224A23-E350-7A47-BCC6-2B509DCEF1A8}"/>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graphicEl>
                                              <a:dgm id="{D303A1C0-CAA0-3A47-8A22-C90840526284}"/>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graphicEl>
                                              <a:dgm id="{311895B0-05CA-3C47-9216-410E39E09EA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graphicEl>
                                              <a:dgm id="{A2D49A1D-9C4E-AB4D-874A-10CA65EA532D}"/>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graphicEl>
                                              <a:dgm id="{2B3FB72A-5D70-FA46-BBC4-04AD3A666DC7}"/>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graphicEl>
                                              <a:dgm id="{5FD50448-1EEB-6941-916C-64A60EC13460}"/>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Dgm bld="one"/>
        </p:bldSub>
      </p:bldGraphic>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Type provider Demo</a:t>
            </a:r>
            <a:endParaRPr lang="en-US" dirty="0">
              <a:solidFill>
                <a:schemeClr val="bg1"/>
              </a:solidFill>
            </a:endParaRPr>
          </a:p>
        </p:txBody>
      </p:sp>
      <p:sp>
        <p:nvSpPr>
          <p:cNvPr id="5" name="Content Placeholder 4"/>
          <p:cNvSpPr>
            <a:spLocks noGrp="1"/>
          </p:cNvSpPr>
          <p:nvPr>
            <p:ph idx="1"/>
          </p:nvPr>
        </p:nvSpPr>
        <p:spPr/>
        <p:txBody>
          <a:bodyPr/>
          <a:lstStyle/>
          <a:p>
            <a:r>
              <a:rPr lang="en-US" dirty="0" smtClean="0"/>
              <a:t>World Bank/R</a:t>
            </a:r>
          </a:p>
          <a:p>
            <a:r>
              <a:rPr lang="en-US" dirty="0" smtClean="0"/>
              <a:t>World Bank/JSON</a:t>
            </a:r>
          </a:p>
          <a:p>
            <a:r>
              <a:rPr lang="en-US" dirty="0" err="1" smtClean="0"/>
              <a:t>Powershell</a:t>
            </a:r>
            <a:endParaRPr lang="en-US" dirty="0" smtClean="0"/>
          </a:p>
        </p:txBody>
      </p:sp>
      <p:sp>
        <p:nvSpPr>
          <p:cNvPr id="6" name="Text Placeholder 5"/>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1200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Split into groups </a:t>
            </a:r>
          </a:p>
          <a:p>
            <a:r>
              <a:rPr lang="en-US" dirty="0"/>
              <a:t>Download code from: </a:t>
            </a:r>
            <a:r>
              <a:rPr lang="en-US" dirty="0" smtClean="0"/>
              <a:t/>
            </a:r>
            <a:br>
              <a:rPr lang="en-US" dirty="0" smtClean="0"/>
            </a:br>
            <a:r>
              <a:rPr lang="en-US" dirty="0" smtClean="0">
                <a:hlinkClick r:id="rId2"/>
              </a:rPr>
              <a:t>https</a:t>
            </a:r>
            <a:r>
              <a:rPr lang="en-US" dirty="0">
                <a:hlinkClick r:id="rId2"/>
              </a:rPr>
              <a:t>://</a:t>
            </a:r>
            <a:r>
              <a:rPr lang="en-US" dirty="0" smtClean="0">
                <a:hlinkClick r:id="rId2"/>
              </a:rPr>
              <a:t>github.com/c4fsharp/Dojo-Type-Provider-Treasure-Hunt</a:t>
            </a:r>
            <a:r>
              <a:rPr lang="en-US" dirty="0" smtClean="0"/>
              <a:t> </a:t>
            </a:r>
          </a:p>
          <a:p>
            <a:r>
              <a:rPr lang="en-US" dirty="0" smtClean="0"/>
              <a:t>Build project (to restore </a:t>
            </a:r>
            <a:r>
              <a:rPr lang="en-US" dirty="0" err="1" smtClean="0"/>
              <a:t>Nuget</a:t>
            </a:r>
            <a:r>
              <a:rPr lang="en-US" dirty="0" smtClean="0"/>
              <a:t> packages) </a:t>
            </a:r>
          </a:p>
          <a:p>
            <a:r>
              <a:rPr lang="en-US" dirty="0" smtClean="0"/>
              <a:t>Go to work! </a:t>
            </a:r>
          </a:p>
          <a:p>
            <a:endParaRPr lang="en-US" dirty="0" smtClean="0"/>
          </a:p>
          <a:p>
            <a:endParaRPr lang="en-US" dirty="0"/>
          </a:p>
        </p:txBody>
      </p:sp>
      <p:sp>
        <p:nvSpPr>
          <p:cNvPr id="3" name="Title 2"/>
          <p:cNvSpPr>
            <a:spLocks noGrp="1"/>
          </p:cNvSpPr>
          <p:nvPr>
            <p:ph type="title"/>
          </p:nvPr>
        </p:nvSpPr>
        <p:spPr/>
        <p:txBody>
          <a:bodyPr/>
          <a:lstStyle/>
          <a:p>
            <a:r>
              <a:rPr lang="en-US" dirty="0" smtClean="0"/>
              <a:t>Let’s get started</a:t>
            </a:r>
            <a:endParaRPr lang="en-US" dirty="0"/>
          </a:p>
        </p:txBody>
      </p:sp>
    </p:spTree>
    <p:extLst>
      <p:ext uri="{BB962C8B-B14F-4D97-AF65-F5344CB8AC3E}">
        <p14:creationId xmlns:p14="http://schemas.microsoft.com/office/powerpoint/2010/main" val="2118000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p:cNvSpPr>
          <p:nvPr/>
        </p:nvSpPr>
        <p:spPr>
          <a:xfrm>
            <a:off x="2387621" y="2171700"/>
            <a:ext cx="7569157" cy="1919562"/>
          </a:xfrm>
          <a:prstGeom prst="rect">
            <a:avLst/>
          </a:prstGeom>
          <a:solidFill>
            <a:schemeClr val="accent1">
              <a:lumMod val="20000"/>
              <a:lumOff val="80000"/>
            </a:schemeClr>
          </a:solidFill>
          <a:ln w="38100" cmpd="sng">
            <a:solidFill>
              <a:schemeClr val="accent2"/>
            </a:solidFill>
          </a:ln>
        </p:spPr>
        <p:txBody>
          <a:bodyPr>
            <a:normAutofit/>
          </a:bodyPr>
          <a:lstStyle>
            <a:lvl1pPr marL="228600" indent="-228600" algn="l" defTabSz="914400" rtl="0" eaLnBrk="1" latinLnBrk="0" hangingPunct="1">
              <a:spcBef>
                <a:spcPts val="18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1pPr>
            <a:lvl2pPr marL="4572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2pPr>
            <a:lvl3pPr marL="6858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3pPr>
            <a:lvl4pPr marL="914400" indent="-228600" algn="l" defTabSz="914400" rtl="0" eaLnBrk="1" latinLnBrk="0" hangingPunct="1">
              <a:spcBef>
                <a:spcPts val="600"/>
              </a:spcBef>
              <a:buClr>
                <a:schemeClr val="accent2"/>
              </a:buClr>
              <a:buSzPct val="130000"/>
              <a:buFont typeface="Wingdings" pitchFamily="2" charset="2"/>
              <a:buChar char="§"/>
              <a:defRPr sz="1800" kern="1200">
                <a:solidFill>
                  <a:schemeClr val="tx1">
                    <a:lumMod val="75000"/>
                    <a:lumOff val="25000"/>
                  </a:schemeClr>
                </a:solidFill>
                <a:latin typeface="+mn-lt"/>
                <a:ea typeface="+mn-ea"/>
                <a:cs typeface="+mn-cs"/>
              </a:defRPr>
            </a:lvl4pPr>
            <a:lvl5pPr marL="1143000" indent="-228600" algn="l" defTabSz="914400" rtl="0" eaLnBrk="1" latinLnBrk="0" hangingPunct="1">
              <a:spcBef>
                <a:spcPts val="600"/>
              </a:spcBef>
              <a:buClr>
                <a:schemeClr val="accent1"/>
              </a:buClr>
              <a:buSzPct val="130000"/>
              <a:buFont typeface="Wingdings" pitchFamily="2" charset="2"/>
              <a:buChar char="§"/>
              <a:defRPr sz="1800" kern="1200">
                <a:solidFill>
                  <a:schemeClr val="tx1">
                    <a:lumMod val="75000"/>
                    <a:lumOff val="25000"/>
                  </a:schemeClr>
                </a:solidFill>
                <a:latin typeface="+mn-lt"/>
                <a:ea typeface="+mn-ea"/>
                <a:cs typeface="+mn-cs"/>
              </a:defRPr>
            </a:lvl5pPr>
            <a:lvl6pPr marL="1377950" indent="-228600"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1603375" indent="-228600" algn="l" defTabSz="914400" rtl="0" eaLnBrk="1" latinLnBrk="0" hangingPunct="1">
              <a:spcBef>
                <a:spcPct val="20000"/>
              </a:spcBef>
              <a:buClr>
                <a:schemeClr val="accent1"/>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1828800" indent="-227013" algn="l" defTabSz="914400" rtl="0" eaLnBrk="1" latinLnBrk="0" hangingPunct="1">
              <a:spcBef>
                <a:spcPct val="20000"/>
              </a:spcBef>
              <a:buClr>
                <a:schemeClr val="accent2"/>
              </a:buClr>
              <a:buSzPct val="130000"/>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055813" indent="-227013" algn="l" defTabSz="914400" rtl="0" eaLnBrk="1" latinLnBrk="0" hangingPunct="1">
              <a:spcBef>
                <a:spcPct val="20000"/>
              </a:spcBef>
              <a:buClr>
                <a:schemeClr val="accent1"/>
              </a:buClr>
              <a:buSzPct val="130000"/>
              <a:buFont typeface="Wingdings" pitchFamily="2" charset="2"/>
              <a:buChar char="§"/>
              <a:defRPr lang="en-US" sz="1800" kern="1200" dirty="0">
                <a:solidFill>
                  <a:schemeClr val="tx1">
                    <a:lumMod val="75000"/>
                    <a:lumOff val="25000"/>
                  </a:schemeClr>
                </a:solidFill>
                <a:latin typeface="+mn-lt"/>
                <a:ea typeface="+mn-ea"/>
                <a:cs typeface="+mn-cs"/>
              </a:defRPr>
            </a:lvl9pPr>
          </a:lstStyle>
          <a:p>
            <a:r>
              <a:rPr lang="en-US" dirty="0" smtClean="0">
                <a:solidFill>
                  <a:schemeClr val="bg1"/>
                </a:solidFill>
                <a:hlinkClick r:id="rId2"/>
              </a:rPr>
              <a:t>http://dungpa.github.io/fsharp-cheatsheet/</a:t>
            </a:r>
            <a:endParaRPr lang="en-US" dirty="0" smtClean="0">
              <a:solidFill>
                <a:schemeClr val="bg1"/>
              </a:solidFill>
            </a:endParaRPr>
          </a:p>
          <a:p>
            <a:r>
              <a:rPr lang="en-US" dirty="0" smtClean="0">
                <a:solidFill>
                  <a:schemeClr val="bg1"/>
                </a:solidFill>
                <a:hlinkClick r:id="rId3"/>
              </a:rPr>
              <a:t>http://www.samskivert.com/code/fsharp/fsharp-cheat-sheet.pdf</a:t>
            </a:r>
            <a:endParaRPr lang="en-US" dirty="0" smtClean="0">
              <a:solidFill>
                <a:schemeClr val="bg1"/>
              </a:solidFill>
            </a:endParaRPr>
          </a:p>
          <a:p>
            <a:r>
              <a:rPr lang="en-US" dirty="0" smtClean="0">
                <a:solidFill>
                  <a:schemeClr val="bg1"/>
                </a:solidFill>
                <a:hlinkClick r:id="rId4"/>
              </a:rPr>
              <a:t>https://msdn.microsoft.com/en-us/library/dd233181.aspx</a:t>
            </a:r>
            <a:endParaRPr lang="en-US" dirty="0" smtClean="0">
              <a:solidFill>
                <a:schemeClr val="bg1"/>
              </a:solidFill>
            </a:endParaRPr>
          </a:p>
          <a:p>
            <a:r>
              <a:rPr lang="en-US" dirty="0" smtClean="0">
                <a:solidFill>
                  <a:schemeClr val="bg1"/>
                </a:solidFill>
                <a:hlinkClick r:id="rId5"/>
              </a:rPr>
              <a:t>http://en.wikibooks.org/wiki/F_Sharp_Programming</a:t>
            </a:r>
            <a:endParaRPr lang="en-US" dirty="0">
              <a:solidFill>
                <a:schemeClr val="bg1"/>
              </a:solidFill>
            </a:endParaRPr>
          </a:p>
        </p:txBody>
      </p:sp>
      <p:sp>
        <p:nvSpPr>
          <p:cNvPr id="5" name="Title 4"/>
          <p:cNvSpPr>
            <a:spLocks noGrp="1"/>
          </p:cNvSpPr>
          <p:nvPr>
            <p:ph type="title"/>
          </p:nvPr>
        </p:nvSpPr>
        <p:spPr/>
        <p:txBody>
          <a:bodyPr/>
          <a:lstStyle/>
          <a:p>
            <a:r>
              <a:rPr lang="en-US" smtClean="0"/>
              <a:t>Syntax Cheat Sheets</a:t>
            </a:r>
            <a:endParaRPr lang="en-US" dirty="0"/>
          </a:p>
        </p:txBody>
      </p:sp>
    </p:spTree>
    <p:extLst>
      <p:ext uri="{BB962C8B-B14F-4D97-AF65-F5344CB8AC3E}">
        <p14:creationId xmlns:p14="http://schemas.microsoft.com/office/powerpoint/2010/main" val="10823682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39853" y="0"/>
            <a:ext cx="11361145" cy="6858000"/>
          </a:xfrm>
          <a:prstGeom prst="rect">
            <a:avLst/>
          </a:prstGeom>
        </p:spPr>
      </p:pic>
      <p:sp>
        <p:nvSpPr>
          <p:cNvPr id="6" name="Oval 5"/>
          <p:cNvSpPr/>
          <p:nvPr/>
        </p:nvSpPr>
        <p:spPr>
          <a:xfrm>
            <a:off x="10983675" y="3598334"/>
            <a:ext cx="423333" cy="423333"/>
          </a:xfrm>
          <a:prstGeom prst="ellipse">
            <a:avLst/>
          </a:prstGeom>
          <a:gradFill flip="none" rotWithShape="1">
            <a:gsLst>
              <a:gs pos="0">
                <a:schemeClr val="accent1">
                  <a:shade val="40000"/>
                  <a:satMod val="150000"/>
                  <a:lumMod val="100000"/>
                  <a:alpha val="9000"/>
                </a:schemeClr>
              </a:gs>
              <a:gs pos="100000">
                <a:schemeClr val="accent1">
                  <a:tint val="70000"/>
                  <a:shade val="100000"/>
                  <a:satMod val="200000"/>
                  <a:lumMod val="100000"/>
                  <a:alpha val="9000"/>
                </a:schemeClr>
              </a:gs>
            </a:gsLst>
            <a:lin ang="5400000" scaled="1"/>
            <a:tileRect/>
          </a:gradFill>
          <a:ln w="38100" cmpd="sng"/>
          <a:effectLst>
            <a:innerShdw blurRad="50800" dist="25400" dir="13500000">
              <a:srgbClr val="FFFFFF">
                <a:alpha val="75000"/>
              </a:srgbClr>
            </a:innerShdw>
            <a:outerShdw blurRad="63500" dist="25400" dir="5400000" rotWithShape="0">
              <a:srgbClr val="808080">
                <a:alpha val="7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76001" y="2794000"/>
            <a:ext cx="409221" cy="874889"/>
          </a:xfrm>
          <a:prstGeom prst="straightConnector1">
            <a:avLst/>
          </a:prstGeom>
          <a:ln w="76200" cmpd="sng">
            <a:tailEnd type="arrow"/>
          </a:ln>
          <a:effectLst>
            <a:glow rad="1397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0969565" y="5655719"/>
            <a:ext cx="533400" cy="539059"/>
          </a:xfrm>
          <a:prstGeom prst="ellipse">
            <a:avLst/>
          </a:prstGeom>
          <a:gradFill flip="none" rotWithShape="1">
            <a:gsLst>
              <a:gs pos="0">
                <a:schemeClr val="accent1">
                  <a:shade val="40000"/>
                  <a:satMod val="150000"/>
                  <a:lumMod val="100000"/>
                  <a:alpha val="9000"/>
                </a:schemeClr>
              </a:gs>
              <a:gs pos="100000">
                <a:schemeClr val="accent1">
                  <a:tint val="70000"/>
                  <a:shade val="100000"/>
                  <a:satMod val="200000"/>
                  <a:lumMod val="100000"/>
                  <a:alpha val="9000"/>
                </a:schemeClr>
              </a:gs>
            </a:gsLst>
            <a:lin ang="5400000" scaled="1"/>
            <a:tileRect/>
          </a:gradFill>
          <a:ln w="38100" cmpd="sng"/>
          <a:effectLst>
            <a:innerShdw blurRad="50800" dist="25400" dir="13500000">
              <a:srgbClr val="FFFFFF">
                <a:alpha val="75000"/>
              </a:srgbClr>
            </a:innerShdw>
            <a:outerShdw blurRad="63500" dist="25400" dir="5400000" rotWithShape="0">
              <a:srgbClr val="808080">
                <a:alpha val="7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11257844" y="5006622"/>
            <a:ext cx="564444" cy="790222"/>
          </a:xfrm>
          <a:prstGeom prst="straightConnector1">
            <a:avLst/>
          </a:prstGeom>
          <a:ln w="76200" cmpd="sng">
            <a:tailEnd type="arrow"/>
          </a:ln>
          <a:effectLst>
            <a:glow rad="1397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2" name="8-Point Star 11"/>
          <p:cNvSpPr/>
          <p:nvPr/>
        </p:nvSpPr>
        <p:spPr>
          <a:xfrm>
            <a:off x="11500556" y="4684886"/>
            <a:ext cx="691444" cy="691445"/>
          </a:xfrm>
          <a:prstGeom prst="star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a:t>
            </a:r>
            <a:endParaRPr lang="en-US" dirty="0"/>
          </a:p>
        </p:txBody>
      </p:sp>
      <p:sp>
        <p:nvSpPr>
          <p:cNvPr id="13" name="Rectangle 12"/>
          <p:cNvSpPr/>
          <p:nvPr/>
        </p:nvSpPr>
        <p:spPr>
          <a:xfrm>
            <a:off x="649111" y="4868333"/>
            <a:ext cx="2737556" cy="197556"/>
          </a:xfrm>
          <a:prstGeom prst="rect">
            <a:avLst/>
          </a:prstGeom>
          <a:gradFill flip="none" rotWithShape="1">
            <a:gsLst>
              <a:gs pos="0">
                <a:schemeClr val="accent1">
                  <a:shade val="40000"/>
                  <a:satMod val="150000"/>
                  <a:lumMod val="100000"/>
                  <a:alpha val="10000"/>
                </a:schemeClr>
              </a:gs>
              <a:gs pos="100000">
                <a:schemeClr val="accent1">
                  <a:tint val="70000"/>
                  <a:shade val="100000"/>
                  <a:satMod val="200000"/>
                  <a:lumMod val="100000"/>
                  <a:alpha val="10000"/>
                </a:schemeClr>
              </a:gs>
            </a:gsLst>
            <a:lin ang="5400000" scaled="1"/>
            <a:tileRect/>
          </a:gra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8-Point Star 17"/>
          <p:cNvSpPr/>
          <p:nvPr/>
        </p:nvSpPr>
        <p:spPr>
          <a:xfrm>
            <a:off x="11288889" y="2088445"/>
            <a:ext cx="903111" cy="903110"/>
          </a:xfrm>
          <a:prstGeom prst="star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Tree>
    <p:extLst>
      <p:ext uri="{BB962C8B-B14F-4D97-AF65-F5344CB8AC3E}">
        <p14:creationId xmlns:p14="http://schemas.microsoft.com/office/powerpoint/2010/main" val="172890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3"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Type Provider </a:t>
            </a:r>
            <a:r>
              <a:rPr lang="en-US" dirty="0" err="1" smtClean="0"/>
              <a:t>TrEasure</a:t>
            </a:r>
            <a:r>
              <a:rPr lang="en-US" dirty="0" smtClean="0"/>
              <a:t> Hunt</a:t>
            </a:r>
            <a:endParaRPr lang="en-US" dirty="0"/>
          </a:p>
        </p:txBody>
      </p:sp>
      <p:sp>
        <p:nvSpPr>
          <p:cNvPr id="3" name="Subtitle 2"/>
          <p:cNvSpPr>
            <a:spLocks noGrp="1"/>
          </p:cNvSpPr>
          <p:nvPr>
            <p:ph type="subTitle" idx="1"/>
          </p:nvPr>
        </p:nvSpPr>
        <p:spPr>
          <a:xfrm>
            <a:off x="2491581" y="3886680"/>
            <a:ext cx="7208322" cy="1086237"/>
          </a:xfrm>
        </p:spPr>
        <p:txBody>
          <a:bodyPr>
            <a:normAutofit fontScale="92500"/>
          </a:bodyPr>
          <a:lstStyle/>
          <a:p>
            <a:r>
              <a:rPr lang="en-US" dirty="0" smtClean="0"/>
              <a:t>Rachel Reese | Jet.com</a:t>
            </a:r>
          </a:p>
          <a:p>
            <a:r>
              <a:rPr lang="en-US" dirty="0" smtClean="0"/>
              <a:t>@rachelreese | http://</a:t>
            </a:r>
            <a:r>
              <a:rPr lang="en-US" dirty="0" err="1" smtClean="0"/>
              <a:t>rachelree.se</a:t>
            </a:r>
            <a:r>
              <a:rPr lang="en-US" dirty="0" smtClean="0"/>
              <a:t> | http://</a:t>
            </a:r>
            <a:r>
              <a:rPr lang="en-US" dirty="0" err="1" smtClean="0"/>
              <a:t>techgroup.jet.com</a:t>
            </a:r>
            <a:endParaRPr lang="en-US" dirty="0"/>
          </a:p>
        </p:txBody>
      </p:sp>
    </p:spTree>
    <p:extLst>
      <p:ext uri="{BB962C8B-B14F-4D97-AF65-F5344CB8AC3E}">
        <p14:creationId xmlns:p14="http://schemas.microsoft.com/office/powerpoint/2010/main" val="1889099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F#?</a:t>
            </a:r>
            <a:endParaRPr lang="en-US" dirty="0"/>
          </a:p>
        </p:txBody>
      </p:sp>
      <p:sp>
        <p:nvSpPr>
          <p:cNvPr id="3" name="Text Placeholder 2"/>
          <p:cNvSpPr>
            <a:spLocks noGrp="1"/>
          </p:cNvSpPr>
          <p:nvPr>
            <p:ph type="body" idx="1"/>
          </p:nvPr>
        </p:nvSpPr>
        <p:spPr/>
        <p:txBody>
          <a:bodyPr/>
          <a:lstStyle/>
          <a:p>
            <a:r>
              <a:rPr lang="en-US" dirty="0" smtClean="0"/>
              <a:t>Testimonials</a:t>
            </a:r>
            <a:endParaRPr lang="en-US" dirty="0"/>
          </a:p>
        </p:txBody>
      </p:sp>
    </p:spTree>
    <p:extLst>
      <p:ext uri="{BB962C8B-B14F-4D97-AF65-F5344CB8AC3E}">
        <p14:creationId xmlns:p14="http://schemas.microsoft.com/office/powerpoint/2010/main" val="892473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smtClean="0"/>
              <a:t>I have now delivered three business critical projects written in F#. I am still waiting for the first bug to come in.</a:t>
            </a:r>
            <a:endParaRPr lang="en-US" dirty="0"/>
          </a:p>
        </p:txBody>
      </p:sp>
      <p:sp>
        <p:nvSpPr>
          <p:cNvPr id="8" name="Subtitle 7"/>
          <p:cNvSpPr>
            <a:spLocks noGrp="1"/>
          </p:cNvSpPr>
          <p:nvPr>
            <p:ph type="body" idx="1"/>
          </p:nvPr>
        </p:nvSpPr>
        <p:spPr/>
        <p:txBody>
          <a:bodyPr/>
          <a:lstStyle/>
          <a:p>
            <a:r>
              <a:rPr lang="en-US" smtClean="0"/>
              <a:t>- Simon Cousins</a:t>
            </a:r>
          </a:p>
          <a:p>
            <a:r>
              <a:rPr lang="en-US" smtClean="0"/>
              <a:t>UK-based power company</a:t>
            </a:r>
            <a:endParaRPr lang="en-US" dirty="0"/>
          </a:p>
        </p:txBody>
      </p:sp>
    </p:spTree>
    <p:extLst>
      <p:ext uri="{BB962C8B-B14F-4D97-AF65-F5344CB8AC3E}">
        <p14:creationId xmlns:p14="http://schemas.microsoft.com/office/powerpoint/2010/main" val="17726599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smtClean="0"/>
              <a:t>The F# solution offers us an order of magnitude increase in productivity</a:t>
            </a:r>
            <a:endParaRPr lang="en-US" dirty="0"/>
          </a:p>
        </p:txBody>
      </p:sp>
      <p:sp>
        <p:nvSpPr>
          <p:cNvPr id="8" name="Subtitle 7"/>
          <p:cNvSpPr>
            <a:spLocks noGrp="1"/>
          </p:cNvSpPr>
          <p:nvPr>
            <p:ph type="body" idx="1"/>
          </p:nvPr>
        </p:nvSpPr>
        <p:spPr/>
        <p:txBody>
          <a:bodyPr/>
          <a:lstStyle/>
          <a:p>
            <a:r>
              <a:rPr lang="en-US" smtClean="0"/>
              <a:t>- Yan Cui</a:t>
            </a:r>
          </a:p>
          <a:p>
            <a:r>
              <a:rPr lang="en-US" smtClean="0"/>
              <a:t>Lead server Engineer, Gamesys</a:t>
            </a:r>
            <a:endParaRPr lang="en-US" dirty="0"/>
          </a:p>
        </p:txBody>
      </p:sp>
    </p:spTree>
    <p:extLst>
      <p:ext uri="{BB962C8B-B14F-4D97-AF65-F5344CB8AC3E}">
        <p14:creationId xmlns:p14="http://schemas.microsoft.com/office/powerpoint/2010/main" val="17095446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smtClean="0"/>
              <a:t>The F# code is consistently shorter, easier to read, easier to refactor and contains far fewer bugs.</a:t>
            </a:r>
            <a:endParaRPr lang="en-US" dirty="0"/>
          </a:p>
        </p:txBody>
      </p:sp>
      <p:sp>
        <p:nvSpPr>
          <p:cNvPr id="8" name="Subtitle 7"/>
          <p:cNvSpPr>
            <a:spLocks noGrp="1"/>
          </p:cNvSpPr>
          <p:nvPr>
            <p:ph type="body" idx="1"/>
          </p:nvPr>
        </p:nvSpPr>
        <p:spPr/>
        <p:txBody>
          <a:bodyPr/>
          <a:lstStyle/>
          <a:p>
            <a:r>
              <a:rPr lang="en-US" smtClean="0"/>
              <a:t>- Kaggle, a predictive modelling company</a:t>
            </a:r>
            <a:endParaRPr lang="en-US" dirty="0"/>
          </a:p>
        </p:txBody>
      </p:sp>
    </p:spTree>
    <p:extLst>
      <p:ext uri="{BB962C8B-B14F-4D97-AF65-F5344CB8AC3E}">
        <p14:creationId xmlns:p14="http://schemas.microsoft.com/office/powerpoint/2010/main" val="1132698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2398889" y="2883077"/>
            <a:ext cx="7408333" cy="1116012"/>
          </a:xfrm>
        </p:spPr>
        <p:txBody>
          <a:bodyPr>
            <a:normAutofit/>
          </a:bodyPr>
          <a:lstStyle/>
          <a:p>
            <a:pPr algn="ctr"/>
            <a:r>
              <a:rPr lang="en-US" dirty="0" smtClean="0"/>
              <a:t>All of this seems incredible, right? </a:t>
            </a:r>
            <a:endParaRPr lang="en-US" dirty="0"/>
          </a:p>
        </p:txBody>
      </p:sp>
    </p:spTree>
    <p:extLst>
      <p:ext uri="{BB962C8B-B14F-4D97-AF65-F5344CB8AC3E}">
        <p14:creationId xmlns:p14="http://schemas.microsoft.com/office/powerpoint/2010/main" val="1387876423"/>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Jet colors">
      <a:dk1>
        <a:srgbClr val="333333"/>
      </a:dk1>
      <a:lt1>
        <a:srgbClr val="F7F7F7"/>
      </a:lt1>
      <a:dk2>
        <a:srgbClr val="666666"/>
      </a:dk2>
      <a:lt2>
        <a:srgbClr val="FAF0FF"/>
      </a:lt2>
      <a:accent1>
        <a:srgbClr val="8200FF"/>
      </a:accent1>
      <a:accent2>
        <a:srgbClr val="300047"/>
      </a:accent2>
      <a:accent3>
        <a:srgbClr val="9966FF"/>
      </a:accent3>
      <a:accent4>
        <a:srgbClr val="CC66FF"/>
      </a:accent4>
      <a:accent5>
        <a:srgbClr val="CCCCFF"/>
      </a:accent5>
      <a:accent6>
        <a:srgbClr val="DDBBFF"/>
      </a:accent6>
      <a:hlink>
        <a:srgbClr val="FF3366"/>
      </a:hlink>
      <a:folHlink>
        <a:srgbClr val="66FFCC"/>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437</TotalTime>
  <Words>1081</Words>
  <Application>Microsoft Macintosh PowerPoint</Application>
  <PresentationFormat>Widescreen</PresentationFormat>
  <Paragraphs>224</Paragraphs>
  <Slides>40</Slides>
  <Notes>20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Calibri</vt:lpstr>
      <vt:lpstr>Consolas</vt:lpstr>
      <vt:lpstr>Franklin Gothic Book</vt:lpstr>
      <vt:lpstr>Graphik Regular</vt:lpstr>
      <vt:lpstr>Menlo</vt:lpstr>
      <vt:lpstr>Menlo Regular</vt:lpstr>
      <vt:lpstr>Museo 700</vt:lpstr>
      <vt:lpstr>Wingdings</vt:lpstr>
      <vt:lpstr>Arial</vt:lpstr>
      <vt:lpstr>Crop</vt:lpstr>
      <vt:lpstr>Type provider treasure hunt</vt:lpstr>
      <vt:lpstr>Why F#?</vt:lpstr>
      <vt:lpstr>Programming languages evolve just like regular languages.</vt:lpstr>
      <vt:lpstr>PowerPoint Presentation</vt:lpstr>
      <vt:lpstr>Why F#?</vt:lpstr>
      <vt:lpstr>I have now delivered three business critical projects written in F#. I am still waiting for the first bug to come in.</vt:lpstr>
      <vt:lpstr>The F# solution offers us an order of magnitude increase in productivity</vt:lpstr>
      <vt:lpstr>The F# code is consistently shorter, easier to read, easier to refactor and contains far fewer bugs.</vt:lpstr>
      <vt:lpstr>All of this seems incredible, right? </vt:lpstr>
      <vt:lpstr>So why doesn’t everyone use F#?</vt:lpstr>
      <vt:lpstr>There’s a lot of math behind programming languages like F#. </vt:lpstr>
      <vt:lpstr>So they have this reputation. </vt:lpstr>
      <vt:lpstr>This is Sean.</vt:lpstr>
      <vt:lpstr>Sean is 8.</vt:lpstr>
      <vt:lpstr>Sean spoke at a 2000-person technical conference this year. On F#.</vt:lpstr>
      <vt:lpstr>Why F#?</vt:lpstr>
      <vt:lpstr>Concise code</vt:lpstr>
      <vt:lpstr>Concise and powerful code</vt:lpstr>
      <vt:lpstr>PowerPoint Presentation</vt:lpstr>
      <vt:lpstr>Concise and powerful code</vt:lpstr>
      <vt:lpstr>Expanded feature set: Option types</vt:lpstr>
      <vt:lpstr>Units of Measure</vt:lpstr>
      <vt:lpstr>Expanded feature set: Type providers</vt:lpstr>
      <vt:lpstr>Why F#?</vt:lpstr>
      <vt:lpstr>TickSpec – a lightweight BDD Framework for F#</vt:lpstr>
      <vt:lpstr>SpecFlow– a comparable C# project</vt:lpstr>
      <vt:lpstr>Entity Framework (C#)</vt:lpstr>
      <vt:lpstr>PowerPoint Presentation</vt:lpstr>
      <vt:lpstr>Script Files &amp; REPL</vt:lpstr>
      <vt:lpstr>Working with script files &amp; the REPL</vt:lpstr>
      <vt:lpstr>Script files &amp; REPL: Answer</vt:lpstr>
      <vt:lpstr>Type Providers!</vt:lpstr>
      <vt:lpstr>What are type providers?</vt:lpstr>
      <vt:lpstr>Why do we need type providers? </vt:lpstr>
      <vt:lpstr>Why do we need type providers?</vt:lpstr>
      <vt:lpstr>Why do we need type providers? </vt:lpstr>
      <vt:lpstr>Type provider Demo</vt:lpstr>
      <vt:lpstr>Let’s get started</vt:lpstr>
      <vt:lpstr>Syntax Cheat Sheets</vt:lpstr>
      <vt:lpstr>Type Provider TrEasure Hunt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reese</dc:creator>
  <cp:lastModifiedBy>rachel reese</cp:lastModifiedBy>
  <cp:revision>113</cp:revision>
  <dcterms:created xsi:type="dcterms:W3CDTF">2015-10-01T12:28:11Z</dcterms:created>
  <dcterms:modified xsi:type="dcterms:W3CDTF">2015-10-01T19:45:34Z</dcterms:modified>
</cp:coreProperties>
</file>